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b440df9e6041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bdf7ccca064c9a"/>
  </p:sldMasterIdLst>
  <p:sldIdLst>
    <p:sldId xmlns:r="http://schemas.openxmlformats.org/officeDocument/2006/relationships" id="256" r:id="R62753d605ad9460d"/>
    <p:sldId xmlns:r="http://schemas.openxmlformats.org/officeDocument/2006/relationships" id="257" r:id="Rfa08987cf1674bcc"/>
    <p:sldId xmlns:r="http://schemas.openxmlformats.org/officeDocument/2006/relationships" id="258" r:id="R7f75390a7dac49e0"/>
    <p:sldId xmlns:r="http://schemas.openxmlformats.org/officeDocument/2006/relationships" id="259" r:id="Rc84f0ffedb3f4dad"/>
    <p:sldId xmlns:r="http://schemas.openxmlformats.org/officeDocument/2006/relationships" id="260" r:id="R100ad1e9927244cb"/>
    <p:sldId xmlns:r="http://schemas.openxmlformats.org/officeDocument/2006/relationships" id="261" r:id="R244ec865d15f4d1a"/>
    <p:sldId xmlns:r="http://schemas.openxmlformats.org/officeDocument/2006/relationships" id="262" r:id="R55169ed81d5047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bdf7ccca064c9a" /><Relationship Type="http://schemas.openxmlformats.org/officeDocument/2006/relationships/slide" Target="/ppt/slides/slide1.xml" Id="R62753d605ad9460d" /><Relationship Type="http://schemas.openxmlformats.org/officeDocument/2006/relationships/slide" Target="/ppt/slides/slide2.xml" Id="Rfa08987cf1674bcc" /><Relationship Type="http://schemas.openxmlformats.org/officeDocument/2006/relationships/slide" Target="/ppt/slides/slide3.xml" Id="R7f75390a7dac49e0" /><Relationship Type="http://schemas.openxmlformats.org/officeDocument/2006/relationships/slide" Target="/ppt/slides/slide4.xml" Id="Rc84f0ffedb3f4dad" /><Relationship Type="http://schemas.openxmlformats.org/officeDocument/2006/relationships/slide" Target="/ppt/slides/slide5.xml" Id="R100ad1e9927244cb" /><Relationship Type="http://schemas.openxmlformats.org/officeDocument/2006/relationships/slide" Target="/ppt/slides/slide6.xml" Id="R244ec865d15f4d1a" /><Relationship Type="http://schemas.openxmlformats.org/officeDocument/2006/relationships/slide" Target="/ppt/slides/slide7.xml" Id="R55169ed81d5047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ca396ed8444e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f63501da24484" /><Relationship Type="http://schemas.openxmlformats.org/officeDocument/2006/relationships/theme" Target="/ppt/slideMasters/theme/theme1.xml" Id="R4820ba85468c48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ef63501da244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4e79447e145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73c9243c14a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09d135b8f4e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90729c63b48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009da000e4c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2d079b43d47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9c8ca81b84c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MØTEPLASSER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MØTEPLASSER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MØTEPLASSER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MØTEPLASSER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MØTEPLASSER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MØTEPLASSER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844 060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−1 803 438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6 447 033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32 865 716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33 390 250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MØTEPLASSER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NÆSS JONSON  –  67,5 %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LENE ALM JONSON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ALM JONSON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MØTEPLASSER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Bragernes torg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986 696 180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MØTEPLASSER AS</a:t>
            </a:r>
          </a:p>
        </p:txBody>
      </p:sp>
    </p:spTree>
  </p:cSld>
  <p:clrMapOvr>
    <a:masterClrMapping xmlns:a="http://schemas.openxmlformats.org/drawingml/2006/main"/>
  </p:clrMapOvr>
</p:sld>
</file>