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99ac1f52474f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5ba5c683d54f96"/>
  </p:sldMasterIdLst>
  <p:sldIdLst>
    <p:sldId xmlns:r="http://schemas.openxmlformats.org/officeDocument/2006/relationships" id="256" r:id="R1c73f14f97674e1a"/>
    <p:sldId xmlns:r="http://schemas.openxmlformats.org/officeDocument/2006/relationships" id="257" r:id="Rf5e2821782da4284"/>
    <p:sldId xmlns:r="http://schemas.openxmlformats.org/officeDocument/2006/relationships" id="258" r:id="R7d85ee44e1364a8f"/>
    <p:sldId xmlns:r="http://schemas.openxmlformats.org/officeDocument/2006/relationships" id="259" r:id="Rd069ab602c954ed7"/>
    <p:sldId xmlns:r="http://schemas.openxmlformats.org/officeDocument/2006/relationships" id="260" r:id="R85ae73c3da854f73"/>
    <p:sldId xmlns:r="http://schemas.openxmlformats.org/officeDocument/2006/relationships" id="261" r:id="Rb3ae965df8574728"/>
    <p:sldId xmlns:r="http://schemas.openxmlformats.org/officeDocument/2006/relationships" id="262" r:id="R709a365c91f44d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5ba5c683d54f96" /><Relationship Type="http://schemas.openxmlformats.org/officeDocument/2006/relationships/slide" Target="/ppt/slides/slide1.xml" Id="R1c73f14f97674e1a" /><Relationship Type="http://schemas.openxmlformats.org/officeDocument/2006/relationships/slide" Target="/ppt/slides/slide2.xml" Id="Rf5e2821782da4284" /><Relationship Type="http://schemas.openxmlformats.org/officeDocument/2006/relationships/slide" Target="/ppt/slides/slide3.xml" Id="R7d85ee44e1364a8f" /><Relationship Type="http://schemas.openxmlformats.org/officeDocument/2006/relationships/slide" Target="/ppt/slides/slide4.xml" Id="Rd069ab602c954ed7" /><Relationship Type="http://schemas.openxmlformats.org/officeDocument/2006/relationships/slide" Target="/ppt/slides/slide5.xml" Id="R85ae73c3da854f73" /><Relationship Type="http://schemas.openxmlformats.org/officeDocument/2006/relationships/slide" Target="/ppt/slides/slide6.xml" Id="Rb3ae965df8574728" /><Relationship Type="http://schemas.openxmlformats.org/officeDocument/2006/relationships/slide" Target="/ppt/slides/slide7.xml" Id="R709a365c91f44d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240a21770741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6842fceb34d69" /><Relationship Type="http://schemas.openxmlformats.org/officeDocument/2006/relationships/theme" Target="/ppt/slideMasters/theme/theme1.xml" Id="Rf5b7bf84f6a740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06842fceb34d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a10a0ebde41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7c0f02c6548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0613d10404e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d02d4c1b04b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f894d02c14c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42c42aec44e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21307ab264f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K4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K4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K4 INVEST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K4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K4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K4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−1 247 052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6 781 770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43 482 957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43 652 048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K4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ROGSTAD JØRSTAD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K4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Moafjæra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oj@k4.no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www.k4.no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986 712 410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K4 INVEST AS</a:t>
            </a:r>
          </a:p>
        </p:txBody>
      </p:sp>
    </p:spTree>
  </p:cSld>
  <p:clrMapOvr>
    <a:masterClrMapping xmlns:a="http://schemas.openxmlformats.org/drawingml/2006/main"/>
  </p:clrMapOvr>
</p:sld>
</file>