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51ad2abad1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16fa8421cb45ca"/>
  </p:sldMasterIdLst>
  <p:sldIdLst>
    <p:sldId xmlns:r="http://schemas.openxmlformats.org/officeDocument/2006/relationships" id="256" r:id="R6c62d50885cc4578"/>
    <p:sldId xmlns:r="http://schemas.openxmlformats.org/officeDocument/2006/relationships" id="257" r:id="Rfab1ee083357437e"/>
    <p:sldId xmlns:r="http://schemas.openxmlformats.org/officeDocument/2006/relationships" id="258" r:id="Ra071206de52040e5"/>
    <p:sldId xmlns:r="http://schemas.openxmlformats.org/officeDocument/2006/relationships" id="259" r:id="R9745237c1b154c13"/>
    <p:sldId xmlns:r="http://schemas.openxmlformats.org/officeDocument/2006/relationships" id="260" r:id="R1c1c5c1535724657"/>
    <p:sldId xmlns:r="http://schemas.openxmlformats.org/officeDocument/2006/relationships" id="261" r:id="R26956829b7694bfc"/>
    <p:sldId xmlns:r="http://schemas.openxmlformats.org/officeDocument/2006/relationships" id="262" r:id="Rb427a8f40a4a4d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6fa8421cb45ca" /><Relationship Type="http://schemas.openxmlformats.org/officeDocument/2006/relationships/slide" Target="/ppt/slides/slide1.xml" Id="R6c62d50885cc4578" /><Relationship Type="http://schemas.openxmlformats.org/officeDocument/2006/relationships/slide" Target="/ppt/slides/slide2.xml" Id="Rfab1ee083357437e" /><Relationship Type="http://schemas.openxmlformats.org/officeDocument/2006/relationships/slide" Target="/ppt/slides/slide3.xml" Id="Ra071206de52040e5" /><Relationship Type="http://schemas.openxmlformats.org/officeDocument/2006/relationships/slide" Target="/ppt/slides/slide4.xml" Id="R9745237c1b154c13" /><Relationship Type="http://schemas.openxmlformats.org/officeDocument/2006/relationships/slide" Target="/ppt/slides/slide5.xml" Id="R1c1c5c1535724657" /><Relationship Type="http://schemas.openxmlformats.org/officeDocument/2006/relationships/slide" Target="/ppt/slides/slide6.xml" Id="R26956829b7694bfc" /><Relationship Type="http://schemas.openxmlformats.org/officeDocument/2006/relationships/slide" Target="/ppt/slides/slide7.xml" Id="Rb427a8f40a4a4d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e0dc3bfdd4d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26ffd501f4f6b" /><Relationship Type="http://schemas.openxmlformats.org/officeDocument/2006/relationships/theme" Target="/ppt/slideMasters/theme/theme1.xml" Id="Rdd941fa0a57a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926ffd501f4f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b4669d99146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90b8a241e41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aa62bf9e941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f3032925641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46799d77f41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dc04ed8984c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f5f54d3614a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AHR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244 913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837 494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12 405 539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16 660 008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HENNING RAMSTAD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Engelia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83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986 841 776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 AS</a:t>
            </a:r>
          </a:p>
        </p:txBody>
      </p:sp>
    </p:spTree>
  </p:cSld>
  <p:clrMapOvr>
    <a:masterClrMapping xmlns:a="http://schemas.openxmlformats.org/drawingml/2006/main"/>
  </p:clrMapOvr>
</p:sld>
</file>