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1b95b34344e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be99410b0d45dc"/>
  </p:sldMasterIdLst>
  <p:sldIdLst>
    <p:sldId xmlns:r="http://schemas.openxmlformats.org/officeDocument/2006/relationships" id="256" r:id="R68a089bb5f534ad1"/>
    <p:sldId xmlns:r="http://schemas.openxmlformats.org/officeDocument/2006/relationships" id="257" r:id="R913290d2b8044f35"/>
    <p:sldId xmlns:r="http://schemas.openxmlformats.org/officeDocument/2006/relationships" id="258" r:id="R42019767aa8a463a"/>
    <p:sldId xmlns:r="http://schemas.openxmlformats.org/officeDocument/2006/relationships" id="259" r:id="Re171a684f2a34201"/>
    <p:sldId xmlns:r="http://schemas.openxmlformats.org/officeDocument/2006/relationships" id="260" r:id="Rffc4f34d54e242cf"/>
    <p:sldId xmlns:r="http://schemas.openxmlformats.org/officeDocument/2006/relationships" id="261" r:id="Rf14c5826d4c1418c"/>
    <p:sldId xmlns:r="http://schemas.openxmlformats.org/officeDocument/2006/relationships" id="262" r:id="R2f69c416f0254c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be99410b0d45dc" /><Relationship Type="http://schemas.openxmlformats.org/officeDocument/2006/relationships/slide" Target="/ppt/slides/slide1.xml" Id="R68a089bb5f534ad1" /><Relationship Type="http://schemas.openxmlformats.org/officeDocument/2006/relationships/slide" Target="/ppt/slides/slide2.xml" Id="R913290d2b8044f35" /><Relationship Type="http://schemas.openxmlformats.org/officeDocument/2006/relationships/slide" Target="/ppt/slides/slide3.xml" Id="R42019767aa8a463a" /><Relationship Type="http://schemas.openxmlformats.org/officeDocument/2006/relationships/slide" Target="/ppt/slides/slide4.xml" Id="Re171a684f2a34201" /><Relationship Type="http://schemas.openxmlformats.org/officeDocument/2006/relationships/slide" Target="/ppt/slides/slide5.xml" Id="Rffc4f34d54e242cf" /><Relationship Type="http://schemas.openxmlformats.org/officeDocument/2006/relationships/slide" Target="/ppt/slides/slide6.xml" Id="Rf14c5826d4c1418c" /><Relationship Type="http://schemas.openxmlformats.org/officeDocument/2006/relationships/slide" Target="/ppt/slides/slide7.xml" Id="R2f69c416f0254c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b35488d494f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0505697794fe6" /><Relationship Type="http://schemas.openxmlformats.org/officeDocument/2006/relationships/theme" Target="/ppt/slideMasters/theme/theme1.xml" Id="R7d8cdb1ff8c6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9050569779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84f170b7943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86b7745c747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68300b5404e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87d61faff4b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b4c745acc44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134bd0993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86f3f521042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426 629 978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30 534 686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92 138 926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268 112 422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SORSELL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ØVSTEDAL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BJØRN-ÅRSTEIN FOSHAUGEN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HENRIKSEN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STALHEIM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firmapost@haaland-klima.no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