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753b76e3f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9ae22e94c4280"/>
  </p:sldMasterIdLst>
  <p:sldIdLst>
    <p:sldId xmlns:r="http://schemas.openxmlformats.org/officeDocument/2006/relationships" id="256" r:id="Rcaa07647197d4f2b"/>
    <p:sldId xmlns:r="http://schemas.openxmlformats.org/officeDocument/2006/relationships" id="257" r:id="R2f7b1431dfe04c82"/>
    <p:sldId xmlns:r="http://schemas.openxmlformats.org/officeDocument/2006/relationships" id="258" r:id="Rb70cc3f73f234ab3"/>
    <p:sldId xmlns:r="http://schemas.openxmlformats.org/officeDocument/2006/relationships" id="259" r:id="Rcb64c026bed54dd8"/>
    <p:sldId xmlns:r="http://schemas.openxmlformats.org/officeDocument/2006/relationships" id="260" r:id="R910b7c2e96c04e52"/>
    <p:sldId xmlns:r="http://schemas.openxmlformats.org/officeDocument/2006/relationships" id="261" r:id="R88da66f941a341c0"/>
    <p:sldId xmlns:r="http://schemas.openxmlformats.org/officeDocument/2006/relationships" id="262" r:id="R590cf75bf382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9ae22e94c4280" /><Relationship Type="http://schemas.openxmlformats.org/officeDocument/2006/relationships/slide" Target="/ppt/slides/slide1.xml" Id="Rcaa07647197d4f2b" /><Relationship Type="http://schemas.openxmlformats.org/officeDocument/2006/relationships/slide" Target="/ppt/slides/slide2.xml" Id="R2f7b1431dfe04c82" /><Relationship Type="http://schemas.openxmlformats.org/officeDocument/2006/relationships/slide" Target="/ppt/slides/slide3.xml" Id="Rb70cc3f73f234ab3" /><Relationship Type="http://schemas.openxmlformats.org/officeDocument/2006/relationships/slide" Target="/ppt/slides/slide4.xml" Id="Rcb64c026bed54dd8" /><Relationship Type="http://schemas.openxmlformats.org/officeDocument/2006/relationships/slide" Target="/ppt/slides/slide5.xml" Id="R910b7c2e96c04e52" /><Relationship Type="http://schemas.openxmlformats.org/officeDocument/2006/relationships/slide" Target="/ppt/slides/slide6.xml" Id="R88da66f941a341c0" /><Relationship Type="http://schemas.openxmlformats.org/officeDocument/2006/relationships/slide" Target="/ppt/slides/slide7.xml" Id="R590cf75bf382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0bf54ab57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7fc3560c4aad" /><Relationship Type="http://schemas.openxmlformats.org/officeDocument/2006/relationships/theme" Target="/ppt/slideMasters/theme/theme1.xml" Id="Rc6f88657336d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17fc3560c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355f9d28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5d8fb9eb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ead49a87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a0a16ce6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a1c249e8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2607b4ea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6e0c11f6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VERDINOR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HALLAN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986 910 689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