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3e7971fc0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c0b5b4a4b4cfb"/>
  </p:sldMasterIdLst>
  <p:sldIdLst>
    <p:sldId xmlns:r="http://schemas.openxmlformats.org/officeDocument/2006/relationships" id="256" r:id="Ra6e339125a6246f7"/>
    <p:sldId xmlns:r="http://schemas.openxmlformats.org/officeDocument/2006/relationships" id="257" r:id="R82da337e996f4fae"/>
    <p:sldId xmlns:r="http://schemas.openxmlformats.org/officeDocument/2006/relationships" id="258" r:id="R9300a3af5ec2459e"/>
    <p:sldId xmlns:r="http://schemas.openxmlformats.org/officeDocument/2006/relationships" id="259" r:id="R22fb61f3c0fe4518"/>
    <p:sldId xmlns:r="http://schemas.openxmlformats.org/officeDocument/2006/relationships" id="260" r:id="R1c7e357c326e4c55"/>
    <p:sldId xmlns:r="http://schemas.openxmlformats.org/officeDocument/2006/relationships" id="261" r:id="R00fb27a2f4a94471"/>
    <p:sldId xmlns:r="http://schemas.openxmlformats.org/officeDocument/2006/relationships" id="262" r:id="Rdce51a1c0994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c0b5b4a4b4cfb" /><Relationship Type="http://schemas.openxmlformats.org/officeDocument/2006/relationships/slide" Target="/ppt/slides/slide1.xml" Id="Ra6e339125a6246f7" /><Relationship Type="http://schemas.openxmlformats.org/officeDocument/2006/relationships/slide" Target="/ppt/slides/slide2.xml" Id="R82da337e996f4fae" /><Relationship Type="http://schemas.openxmlformats.org/officeDocument/2006/relationships/slide" Target="/ppt/slides/slide3.xml" Id="R9300a3af5ec2459e" /><Relationship Type="http://schemas.openxmlformats.org/officeDocument/2006/relationships/slide" Target="/ppt/slides/slide4.xml" Id="R22fb61f3c0fe4518" /><Relationship Type="http://schemas.openxmlformats.org/officeDocument/2006/relationships/slide" Target="/ppt/slides/slide5.xml" Id="R1c7e357c326e4c55" /><Relationship Type="http://schemas.openxmlformats.org/officeDocument/2006/relationships/slide" Target="/ppt/slides/slide6.xml" Id="R00fb27a2f4a94471" /><Relationship Type="http://schemas.openxmlformats.org/officeDocument/2006/relationships/slide" Target="/ppt/slides/slide7.xml" Id="Rdce51a1c0994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028b633af4b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776edc5df4a56" /><Relationship Type="http://schemas.openxmlformats.org/officeDocument/2006/relationships/theme" Target="/ppt/slideMasters/theme/theme1.xml" Id="R2e3cb040c3e0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4776edc5df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792835f19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257ca0183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ca6d351fc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98e9737b4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8602909a9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2b1d4bb494c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78f52281a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TAKO-INVEST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3 257 742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17 757 757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57 002 095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PECA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MAKO-INVEST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MATHIASSEN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TK-INVEST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Katralveien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1813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45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986 919 953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