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8d66e5862145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4054a66e304744"/>
  </p:sldMasterIdLst>
  <p:sldIdLst>
    <p:sldId xmlns:r="http://schemas.openxmlformats.org/officeDocument/2006/relationships" id="256" r:id="Rcd47d62267ff4534"/>
    <p:sldId xmlns:r="http://schemas.openxmlformats.org/officeDocument/2006/relationships" id="257" r:id="Rb0bc483ca199478a"/>
    <p:sldId xmlns:r="http://schemas.openxmlformats.org/officeDocument/2006/relationships" id="258" r:id="Ra58629b5aeba4fcd"/>
    <p:sldId xmlns:r="http://schemas.openxmlformats.org/officeDocument/2006/relationships" id="259" r:id="Rf32172f6ed3144f2"/>
    <p:sldId xmlns:r="http://schemas.openxmlformats.org/officeDocument/2006/relationships" id="260" r:id="Rce4784ef8f134c2d"/>
    <p:sldId xmlns:r="http://schemas.openxmlformats.org/officeDocument/2006/relationships" id="261" r:id="R74f07e7e49254a49"/>
    <p:sldId xmlns:r="http://schemas.openxmlformats.org/officeDocument/2006/relationships" id="262" r:id="Rf10b270f567c46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4054a66e304744" /><Relationship Type="http://schemas.openxmlformats.org/officeDocument/2006/relationships/slide" Target="/ppt/slides/slide1.xml" Id="Rcd47d62267ff4534" /><Relationship Type="http://schemas.openxmlformats.org/officeDocument/2006/relationships/slide" Target="/ppt/slides/slide2.xml" Id="Rb0bc483ca199478a" /><Relationship Type="http://schemas.openxmlformats.org/officeDocument/2006/relationships/slide" Target="/ppt/slides/slide3.xml" Id="Ra58629b5aeba4fcd" /><Relationship Type="http://schemas.openxmlformats.org/officeDocument/2006/relationships/slide" Target="/ppt/slides/slide4.xml" Id="Rf32172f6ed3144f2" /><Relationship Type="http://schemas.openxmlformats.org/officeDocument/2006/relationships/slide" Target="/ppt/slides/slide5.xml" Id="Rce4784ef8f134c2d" /><Relationship Type="http://schemas.openxmlformats.org/officeDocument/2006/relationships/slide" Target="/ppt/slides/slide6.xml" Id="R74f07e7e49254a49" /><Relationship Type="http://schemas.openxmlformats.org/officeDocument/2006/relationships/slide" Target="/ppt/slides/slide7.xml" Id="Rf10b270f567c46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f47831360543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f494d85ad44ff" /><Relationship Type="http://schemas.openxmlformats.org/officeDocument/2006/relationships/theme" Target="/ppt/slideMasters/theme/theme1.xml" Id="R844467c6795a4d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1f494d85ad44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f794836b848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7a613b47b48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9192957fa46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042f63dab4e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1f44af27d46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9b89bd09e4e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83a40f37d41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LM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−1 004 561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22 950 777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81 075 394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81 534 765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MØLBACH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43, H0702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12 70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moelbach@online.no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986 934 219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 INVEST AS</a:t>
            </a:r>
          </a:p>
        </p:txBody>
      </p:sp>
    </p:spTree>
  </p:cSld>
  <p:clrMapOvr>
    <a:masterClrMapping xmlns:a="http://schemas.openxmlformats.org/drawingml/2006/main"/>
  </p:clrMapOvr>
</p:sld>
</file>