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5571fd9b3247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e2830efdd54b12"/>
  </p:sldMasterIdLst>
  <p:sldIdLst>
    <p:sldId xmlns:r="http://schemas.openxmlformats.org/officeDocument/2006/relationships" id="256" r:id="Ra0e06c5ed6474c02"/>
    <p:sldId xmlns:r="http://schemas.openxmlformats.org/officeDocument/2006/relationships" id="257" r:id="R810a5f886e0042c6"/>
    <p:sldId xmlns:r="http://schemas.openxmlformats.org/officeDocument/2006/relationships" id="258" r:id="R0dee1a52204142b9"/>
    <p:sldId xmlns:r="http://schemas.openxmlformats.org/officeDocument/2006/relationships" id="259" r:id="R2cd635047ed9495e"/>
    <p:sldId xmlns:r="http://schemas.openxmlformats.org/officeDocument/2006/relationships" id="260" r:id="Rf922df68d849434f"/>
    <p:sldId xmlns:r="http://schemas.openxmlformats.org/officeDocument/2006/relationships" id="261" r:id="Racfad0c1eda14cc0"/>
    <p:sldId xmlns:r="http://schemas.openxmlformats.org/officeDocument/2006/relationships" id="262" r:id="Rb9b8e1dd9d8a49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e2830efdd54b12" /><Relationship Type="http://schemas.openxmlformats.org/officeDocument/2006/relationships/slide" Target="/ppt/slides/slide1.xml" Id="Ra0e06c5ed6474c02" /><Relationship Type="http://schemas.openxmlformats.org/officeDocument/2006/relationships/slide" Target="/ppt/slides/slide2.xml" Id="R810a5f886e0042c6" /><Relationship Type="http://schemas.openxmlformats.org/officeDocument/2006/relationships/slide" Target="/ppt/slides/slide3.xml" Id="R0dee1a52204142b9" /><Relationship Type="http://schemas.openxmlformats.org/officeDocument/2006/relationships/slide" Target="/ppt/slides/slide4.xml" Id="R2cd635047ed9495e" /><Relationship Type="http://schemas.openxmlformats.org/officeDocument/2006/relationships/slide" Target="/ppt/slides/slide5.xml" Id="Rf922df68d849434f" /><Relationship Type="http://schemas.openxmlformats.org/officeDocument/2006/relationships/slide" Target="/ppt/slides/slide6.xml" Id="Racfad0c1eda14cc0" /><Relationship Type="http://schemas.openxmlformats.org/officeDocument/2006/relationships/slide" Target="/ppt/slides/slide7.xml" Id="Rb9b8e1dd9d8a49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ce4a84142145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16fa622d14ca6" /><Relationship Type="http://schemas.openxmlformats.org/officeDocument/2006/relationships/theme" Target="/ppt/slideMasters/theme/theme1.xml" Id="R52d0d901fcd44d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b16fa622d14c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2ee80e66144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d1ffb926144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850c53dcf4f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bf4088c0e49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01b2f575e49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44f87b3f041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971e6860d4b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PSO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PSO REGNSKAP AS ble etablert [år] og holder til i Spydeberg.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11 325 288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−203 622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−230 530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1 123 944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3 452 446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VSR HOLDING AS  –  92,9 %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INA MARIE GOHN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ERIK MYHRVOLD HANSEN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RAJEH ABDALLAH RAJEH MOHAMMED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Wilses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1820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91 19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post@psoregnskap.no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www.psoregnskap.no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986 963 693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PSO REGNSKAP AS</a:t>
            </a:r>
          </a:p>
        </p:txBody>
      </p:sp>
    </p:spTree>
  </p:cSld>
  <p:clrMapOvr>
    <a:masterClrMapping xmlns:a="http://schemas.openxmlformats.org/drawingml/2006/main"/>
  </p:clrMapOvr>
</p:sld>
</file>