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2ae94c7eee04bf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3630abc9d2e475d"/>
  </p:sldMasterIdLst>
  <p:sldIdLst>
    <p:sldId xmlns:r="http://schemas.openxmlformats.org/officeDocument/2006/relationships" id="256" r:id="R55d7bfb5324346f2"/>
    <p:sldId xmlns:r="http://schemas.openxmlformats.org/officeDocument/2006/relationships" id="257" r:id="R029f71a244e34162"/>
    <p:sldId xmlns:r="http://schemas.openxmlformats.org/officeDocument/2006/relationships" id="258" r:id="R884082359cad4b7d"/>
    <p:sldId xmlns:r="http://schemas.openxmlformats.org/officeDocument/2006/relationships" id="259" r:id="Rd883cf74bd3d4ffb"/>
    <p:sldId xmlns:r="http://schemas.openxmlformats.org/officeDocument/2006/relationships" id="260" r:id="Rfae0cb1544a1400d"/>
    <p:sldId xmlns:r="http://schemas.openxmlformats.org/officeDocument/2006/relationships" id="261" r:id="R40839073fc304278"/>
    <p:sldId xmlns:r="http://schemas.openxmlformats.org/officeDocument/2006/relationships" id="262" r:id="Rc1e6163076a7453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3630abc9d2e475d" /><Relationship Type="http://schemas.openxmlformats.org/officeDocument/2006/relationships/slide" Target="/ppt/slides/slide1.xml" Id="R55d7bfb5324346f2" /><Relationship Type="http://schemas.openxmlformats.org/officeDocument/2006/relationships/slide" Target="/ppt/slides/slide2.xml" Id="R029f71a244e34162" /><Relationship Type="http://schemas.openxmlformats.org/officeDocument/2006/relationships/slide" Target="/ppt/slides/slide3.xml" Id="R884082359cad4b7d" /><Relationship Type="http://schemas.openxmlformats.org/officeDocument/2006/relationships/slide" Target="/ppt/slides/slide4.xml" Id="Rd883cf74bd3d4ffb" /><Relationship Type="http://schemas.openxmlformats.org/officeDocument/2006/relationships/slide" Target="/ppt/slides/slide5.xml" Id="Rfae0cb1544a1400d" /><Relationship Type="http://schemas.openxmlformats.org/officeDocument/2006/relationships/slide" Target="/ppt/slides/slide6.xml" Id="R40839073fc304278" /><Relationship Type="http://schemas.openxmlformats.org/officeDocument/2006/relationships/slide" Target="/ppt/slides/slide7.xml" Id="Rc1e6163076a7453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ac16389fd3b4d6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01951894684b96" /><Relationship Type="http://schemas.openxmlformats.org/officeDocument/2006/relationships/theme" Target="/ppt/slideMasters/theme/theme1.xml" Id="R1edc592bd8724fd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101951894684b9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5605cf642c460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ae821715d1434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21e2d3f1534b8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6a7f74f999467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9caa0800cd41b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c1f5b776b6462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f548cfb9d6465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ABRAFAM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ABRAFAM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ABRAFAM HOLDING AS ble etablert [år] og holder til i Sandefjord.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ABRAFAM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ABRAFAM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ABRAFAM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93 719 090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93 277 430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90 812 186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152 985 182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207 145 101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ABRAFAM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EINAR ABRAHAMSEN  –  45,3 %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EINAR ABRAHAMSEN  –  18,8 %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HELLE ABRAHAMSEN  –  18,8 %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TOVE MERETE ABRAHAMSEN  –  4,5 %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HELENE ABRAHAMSEN TOVERUD  –  2,1 %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JENS KÅLÅS ABRAHAMSEN  –  2,1 %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ABRAFAM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Einar Abrahamsen AS, Jernbanealleen 17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3210 Sandefjord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33 46 11 85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einar@abrafam.no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986 982 205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ABRAFAM HOLDING AS</a:t>
            </a:r>
          </a:p>
        </p:txBody>
      </p:sp>
    </p:spTree>
  </p:cSld>
  <p:clrMapOvr>
    <a:masterClrMapping xmlns:a="http://schemas.openxmlformats.org/drawingml/2006/main"/>
  </p:clrMapOvr>
</p:sld>
</file>