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6908a4ae3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b9443f8804b90"/>
  </p:sldMasterIdLst>
  <p:sldIdLst>
    <p:sldId xmlns:r="http://schemas.openxmlformats.org/officeDocument/2006/relationships" id="256" r:id="Ra1061b4e867a4531"/>
    <p:sldId xmlns:r="http://schemas.openxmlformats.org/officeDocument/2006/relationships" id="257" r:id="R8e35009b4cb244e6"/>
    <p:sldId xmlns:r="http://schemas.openxmlformats.org/officeDocument/2006/relationships" id="258" r:id="R7cabe580a8be43ef"/>
    <p:sldId xmlns:r="http://schemas.openxmlformats.org/officeDocument/2006/relationships" id="259" r:id="Re46c5f6cfdbc4074"/>
    <p:sldId xmlns:r="http://schemas.openxmlformats.org/officeDocument/2006/relationships" id="260" r:id="Rb1109e7c760243a7"/>
    <p:sldId xmlns:r="http://schemas.openxmlformats.org/officeDocument/2006/relationships" id="261" r:id="Re6611607e3dc4999"/>
    <p:sldId xmlns:r="http://schemas.openxmlformats.org/officeDocument/2006/relationships" id="262" r:id="R0dafb9728b60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b9443f8804b90" /><Relationship Type="http://schemas.openxmlformats.org/officeDocument/2006/relationships/slide" Target="/ppt/slides/slide1.xml" Id="Ra1061b4e867a4531" /><Relationship Type="http://schemas.openxmlformats.org/officeDocument/2006/relationships/slide" Target="/ppt/slides/slide2.xml" Id="R8e35009b4cb244e6" /><Relationship Type="http://schemas.openxmlformats.org/officeDocument/2006/relationships/slide" Target="/ppt/slides/slide3.xml" Id="R7cabe580a8be43ef" /><Relationship Type="http://schemas.openxmlformats.org/officeDocument/2006/relationships/slide" Target="/ppt/slides/slide4.xml" Id="Re46c5f6cfdbc4074" /><Relationship Type="http://schemas.openxmlformats.org/officeDocument/2006/relationships/slide" Target="/ppt/slides/slide5.xml" Id="Rb1109e7c760243a7" /><Relationship Type="http://schemas.openxmlformats.org/officeDocument/2006/relationships/slide" Target="/ppt/slides/slide6.xml" Id="Re6611607e3dc4999" /><Relationship Type="http://schemas.openxmlformats.org/officeDocument/2006/relationships/slide" Target="/ppt/slides/slide7.xml" Id="R0dafb9728b60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f5e1d5418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b8484c67d4fc9" /><Relationship Type="http://schemas.openxmlformats.org/officeDocument/2006/relationships/theme" Target="/ppt/slideMasters/theme/theme1.xml" Id="R6d4c256ae736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b8484c67d4f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f11479b62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3bc2c711f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5e2314629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6d948dcf6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5e256ee2e46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ff6db316f49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7030f10e4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GRUPPEN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11 984 088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253 236 298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253 818 577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JAN-TORE HOLEN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986 986 324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