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881ecd3f7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0f489d2e2449f"/>
  </p:sldMasterIdLst>
  <p:sldIdLst>
    <p:sldId xmlns:r="http://schemas.openxmlformats.org/officeDocument/2006/relationships" id="256" r:id="R2eb35b1805bd4c78"/>
    <p:sldId xmlns:r="http://schemas.openxmlformats.org/officeDocument/2006/relationships" id="257" r:id="R7916250a07794e99"/>
    <p:sldId xmlns:r="http://schemas.openxmlformats.org/officeDocument/2006/relationships" id="258" r:id="Rba4afe1fd432484d"/>
    <p:sldId xmlns:r="http://schemas.openxmlformats.org/officeDocument/2006/relationships" id="259" r:id="R073827704b7a4e51"/>
    <p:sldId xmlns:r="http://schemas.openxmlformats.org/officeDocument/2006/relationships" id="260" r:id="R64f606ff69f5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0f489d2e2449f" /><Relationship Type="http://schemas.openxmlformats.org/officeDocument/2006/relationships/slide" Target="/ppt/slides/slide1.xml" Id="R2eb35b1805bd4c78" /><Relationship Type="http://schemas.openxmlformats.org/officeDocument/2006/relationships/slide" Target="/ppt/slides/slide2.xml" Id="R7916250a07794e99" /><Relationship Type="http://schemas.openxmlformats.org/officeDocument/2006/relationships/slide" Target="/ppt/slides/slide3.xml" Id="Rba4afe1fd432484d" /><Relationship Type="http://schemas.openxmlformats.org/officeDocument/2006/relationships/slide" Target="/ppt/slides/slide4.xml" Id="R073827704b7a4e51" /><Relationship Type="http://schemas.openxmlformats.org/officeDocument/2006/relationships/slide" Target="/ppt/slides/slide5.xml" Id="R64f606ff69f5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6554ba787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061af733d4dce" /><Relationship Type="http://schemas.openxmlformats.org/officeDocument/2006/relationships/theme" Target="/ppt/slideMasters/theme/theme1.xml" Id="Rfc1224222d80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061af733d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1a3168d5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fd9270ef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4da987154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85fce330a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dcc3f70f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HISTORIELAG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Tjordal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HISTORIELAG</a:t>
            </a:r>
          </a:p>
        </p:txBody>
      </p:sp>
    </p:spTree>
  </p:cSld>
  <p:clrMapOvr>
    <a:masterClrMapping xmlns:a="http://schemas.openxmlformats.org/drawingml/2006/main"/>
  </p:clrMapOvr>
</p:sld>
</file>