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9a274dd26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7879429d64192"/>
  </p:sldMasterIdLst>
  <p:sldIdLst>
    <p:sldId xmlns:r="http://schemas.openxmlformats.org/officeDocument/2006/relationships" id="256" r:id="Re4677e40f519419b"/>
    <p:sldId xmlns:r="http://schemas.openxmlformats.org/officeDocument/2006/relationships" id="257" r:id="R786d995fc3a2496a"/>
    <p:sldId xmlns:r="http://schemas.openxmlformats.org/officeDocument/2006/relationships" id="258" r:id="R82ca048e96ab4935"/>
    <p:sldId xmlns:r="http://schemas.openxmlformats.org/officeDocument/2006/relationships" id="259" r:id="Rf655d78fe91f454d"/>
    <p:sldId xmlns:r="http://schemas.openxmlformats.org/officeDocument/2006/relationships" id="260" r:id="R7436848af08844aa"/>
    <p:sldId xmlns:r="http://schemas.openxmlformats.org/officeDocument/2006/relationships" id="261" r:id="R33c405df3e06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7879429d64192" /><Relationship Type="http://schemas.openxmlformats.org/officeDocument/2006/relationships/slide" Target="/ppt/slides/slide1.xml" Id="Re4677e40f519419b" /><Relationship Type="http://schemas.openxmlformats.org/officeDocument/2006/relationships/slide" Target="/ppt/slides/slide2.xml" Id="R786d995fc3a2496a" /><Relationship Type="http://schemas.openxmlformats.org/officeDocument/2006/relationships/slide" Target="/ppt/slides/slide3.xml" Id="R82ca048e96ab4935" /><Relationship Type="http://schemas.openxmlformats.org/officeDocument/2006/relationships/slide" Target="/ppt/slides/slide4.xml" Id="Rf655d78fe91f454d" /><Relationship Type="http://schemas.openxmlformats.org/officeDocument/2006/relationships/slide" Target="/ppt/slides/slide5.xml" Id="R7436848af08844aa" /><Relationship Type="http://schemas.openxmlformats.org/officeDocument/2006/relationships/slide" Target="/ppt/slides/slide6.xml" Id="R33c405df3e06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a7034c7d7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8c74269440db" /><Relationship Type="http://schemas.openxmlformats.org/officeDocument/2006/relationships/theme" Target="/ppt/slideMasters/theme/theme1.xml" Id="R1a8f1c68e0a3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c8c742694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3da86360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bfd0ccca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94940121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48a17ea5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d1e92400c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5fdd80f7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