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aa650026f40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899afeec8422e"/>
  </p:sldMasterIdLst>
  <p:sldIdLst>
    <p:sldId xmlns:r="http://schemas.openxmlformats.org/officeDocument/2006/relationships" id="256" r:id="R706f8ef7eec346dd"/>
    <p:sldId xmlns:r="http://schemas.openxmlformats.org/officeDocument/2006/relationships" id="257" r:id="R89db48e4bc6f4351"/>
    <p:sldId xmlns:r="http://schemas.openxmlformats.org/officeDocument/2006/relationships" id="258" r:id="Rd2b269eafdb34f32"/>
    <p:sldId xmlns:r="http://schemas.openxmlformats.org/officeDocument/2006/relationships" id="259" r:id="R7299bddc0a94488d"/>
    <p:sldId xmlns:r="http://schemas.openxmlformats.org/officeDocument/2006/relationships" id="260" r:id="Re5e28a09dc66484c"/>
    <p:sldId xmlns:r="http://schemas.openxmlformats.org/officeDocument/2006/relationships" id="261" r:id="Rf3ee63ecd3ca4890"/>
    <p:sldId xmlns:r="http://schemas.openxmlformats.org/officeDocument/2006/relationships" id="262" r:id="R76a3b5e50dd1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899afeec8422e" /><Relationship Type="http://schemas.openxmlformats.org/officeDocument/2006/relationships/slide" Target="/ppt/slides/slide1.xml" Id="R706f8ef7eec346dd" /><Relationship Type="http://schemas.openxmlformats.org/officeDocument/2006/relationships/slide" Target="/ppt/slides/slide2.xml" Id="R89db48e4bc6f4351" /><Relationship Type="http://schemas.openxmlformats.org/officeDocument/2006/relationships/slide" Target="/ppt/slides/slide3.xml" Id="Rd2b269eafdb34f32" /><Relationship Type="http://schemas.openxmlformats.org/officeDocument/2006/relationships/slide" Target="/ppt/slides/slide4.xml" Id="R7299bddc0a94488d" /><Relationship Type="http://schemas.openxmlformats.org/officeDocument/2006/relationships/slide" Target="/ppt/slides/slide5.xml" Id="Re5e28a09dc66484c" /><Relationship Type="http://schemas.openxmlformats.org/officeDocument/2006/relationships/slide" Target="/ppt/slides/slide6.xml" Id="Rf3ee63ecd3ca4890" /><Relationship Type="http://schemas.openxmlformats.org/officeDocument/2006/relationships/slide" Target="/ppt/slides/slide7.xml" Id="R76a3b5e50dd1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72400e608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f054479ff4f04" /><Relationship Type="http://schemas.openxmlformats.org/officeDocument/2006/relationships/theme" Target="/ppt/slideMasters/theme/theme1.xml" Id="R2f9940a2c4a0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f054479ff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b0c7d572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f2541edb0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7a74929d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ffb206bc5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59f423d39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d9736d87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261198ecc41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&amp; URNES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&amp; URNES REGNSKAPSBYRÅ AS ble etablert [år] og holder til i Melbu.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KARIANNE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URNES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Urnes, Sminesgata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13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987 015 535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