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ed34cdb74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5ddddb3094811"/>
  </p:sldMasterIdLst>
  <p:sldIdLst>
    <p:sldId xmlns:r="http://schemas.openxmlformats.org/officeDocument/2006/relationships" id="256" r:id="Re2efeb9f5c194027"/>
    <p:sldId xmlns:r="http://schemas.openxmlformats.org/officeDocument/2006/relationships" id="257" r:id="R311363be12e24297"/>
    <p:sldId xmlns:r="http://schemas.openxmlformats.org/officeDocument/2006/relationships" id="258" r:id="R2edaf92bbf644769"/>
    <p:sldId xmlns:r="http://schemas.openxmlformats.org/officeDocument/2006/relationships" id="259" r:id="R9401d9c8b9cd4f8b"/>
    <p:sldId xmlns:r="http://schemas.openxmlformats.org/officeDocument/2006/relationships" id="260" r:id="Ra48251f695b24305"/>
    <p:sldId xmlns:r="http://schemas.openxmlformats.org/officeDocument/2006/relationships" id="261" r:id="R14c6c20f62384fb7"/>
    <p:sldId xmlns:r="http://schemas.openxmlformats.org/officeDocument/2006/relationships" id="262" r:id="R103b911e1ee7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5ddddb3094811" /><Relationship Type="http://schemas.openxmlformats.org/officeDocument/2006/relationships/slide" Target="/ppt/slides/slide1.xml" Id="Re2efeb9f5c194027" /><Relationship Type="http://schemas.openxmlformats.org/officeDocument/2006/relationships/slide" Target="/ppt/slides/slide2.xml" Id="R311363be12e24297" /><Relationship Type="http://schemas.openxmlformats.org/officeDocument/2006/relationships/slide" Target="/ppt/slides/slide3.xml" Id="R2edaf92bbf644769" /><Relationship Type="http://schemas.openxmlformats.org/officeDocument/2006/relationships/slide" Target="/ppt/slides/slide4.xml" Id="R9401d9c8b9cd4f8b" /><Relationship Type="http://schemas.openxmlformats.org/officeDocument/2006/relationships/slide" Target="/ppt/slides/slide5.xml" Id="Ra48251f695b24305" /><Relationship Type="http://schemas.openxmlformats.org/officeDocument/2006/relationships/slide" Target="/ppt/slides/slide6.xml" Id="R14c6c20f62384fb7" /><Relationship Type="http://schemas.openxmlformats.org/officeDocument/2006/relationships/slide" Target="/ppt/slides/slide7.xml" Id="R103b911e1ee7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b44d6fd8e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7df18a7184207" /><Relationship Type="http://schemas.openxmlformats.org/officeDocument/2006/relationships/theme" Target="/ppt/slideMasters/theme/theme1.xml" Id="Rac43051e0246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7df18a718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c6354c2f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38ab5819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e4ede96e7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21e10b14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c687862f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f46f2709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2cf8957a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160 480 776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172 891 442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HEMAFA INVEST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81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sbh@sbh.as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987 039 574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