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b6293b1b4a4d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2b54824c954b52"/>
  </p:sldMasterIdLst>
  <p:sldIdLst>
    <p:sldId xmlns:r="http://schemas.openxmlformats.org/officeDocument/2006/relationships" id="256" r:id="R170aeadc7749482f"/>
    <p:sldId xmlns:r="http://schemas.openxmlformats.org/officeDocument/2006/relationships" id="257" r:id="R2ba69069b7324878"/>
    <p:sldId xmlns:r="http://schemas.openxmlformats.org/officeDocument/2006/relationships" id="258" r:id="Rc9a1a916d40842d9"/>
    <p:sldId xmlns:r="http://schemas.openxmlformats.org/officeDocument/2006/relationships" id="259" r:id="Rde9f6fdc36e94df6"/>
    <p:sldId xmlns:r="http://schemas.openxmlformats.org/officeDocument/2006/relationships" id="260" r:id="R91b9dbecbeec4199"/>
    <p:sldId xmlns:r="http://schemas.openxmlformats.org/officeDocument/2006/relationships" id="261" r:id="Ra60e9892a3dd4842"/>
    <p:sldId xmlns:r="http://schemas.openxmlformats.org/officeDocument/2006/relationships" id="262" r:id="Ra2d35ba017ed4d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b54824c954b52" /><Relationship Type="http://schemas.openxmlformats.org/officeDocument/2006/relationships/slide" Target="/ppt/slides/slide1.xml" Id="R170aeadc7749482f" /><Relationship Type="http://schemas.openxmlformats.org/officeDocument/2006/relationships/slide" Target="/ppt/slides/slide2.xml" Id="R2ba69069b7324878" /><Relationship Type="http://schemas.openxmlformats.org/officeDocument/2006/relationships/slide" Target="/ppt/slides/slide3.xml" Id="Rc9a1a916d40842d9" /><Relationship Type="http://schemas.openxmlformats.org/officeDocument/2006/relationships/slide" Target="/ppt/slides/slide4.xml" Id="Rde9f6fdc36e94df6" /><Relationship Type="http://schemas.openxmlformats.org/officeDocument/2006/relationships/slide" Target="/ppt/slides/slide5.xml" Id="R91b9dbecbeec4199" /><Relationship Type="http://schemas.openxmlformats.org/officeDocument/2006/relationships/slide" Target="/ppt/slides/slide6.xml" Id="Ra60e9892a3dd4842" /><Relationship Type="http://schemas.openxmlformats.org/officeDocument/2006/relationships/slide" Target="/ppt/slides/slide7.xml" Id="Ra2d35ba017ed4d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63810325a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286edd40343ff" /><Relationship Type="http://schemas.openxmlformats.org/officeDocument/2006/relationships/theme" Target="/ppt/slideMasters/theme/theme1.xml" Id="Rc732fbd6cfd444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9286edd40343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83040606b4f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785a7ec9748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7bdb13059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6eebad9ca44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ba279ee4c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1fd1329ec46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c7f197fc4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HOTELLUTVIKLING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HOTELLUTVIKLING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12 814 235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16 686 016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179 885 649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358 180 228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44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info.trysil@radissonsas.no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987 054 409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