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07fe296fd249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f19d674cc643dc"/>
  </p:sldMasterIdLst>
  <p:sldIdLst>
    <p:sldId xmlns:r="http://schemas.openxmlformats.org/officeDocument/2006/relationships" id="256" r:id="R53133c6abfa84cfc"/>
    <p:sldId xmlns:r="http://schemas.openxmlformats.org/officeDocument/2006/relationships" id="257" r:id="R60b10520707d4b0d"/>
    <p:sldId xmlns:r="http://schemas.openxmlformats.org/officeDocument/2006/relationships" id="258" r:id="R98a1fd1b498a4577"/>
    <p:sldId xmlns:r="http://schemas.openxmlformats.org/officeDocument/2006/relationships" id="259" r:id="R87c17bb243b44d8c"/>
    <p:sldId xmlns:r="http://schemas.openxmlformats.org/officeDocument/2006/relationships" id="260" r:id="Race2bcde18a44002"/>
    <p:sldId xmlns:r="http://schemas.openxmlformats.org/officeDocument/2006/relationships" id="261" r:id="R8a8548f888ad4ce5"/>
    <p:sldId xmlns:r="http://schemas.openxmlformats.org/officeDocument/2006/relationships" id="262" r:id="R32be1fc557374e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f19d674cc643dc" /><Relationship Type="http://schemas.openxmlformats.org/officeDocument/2006/relationships/slide" Target="/ppt/slides/slide1.xml" Id="R53133c6abfa84cfc" /><Relationship Type="http://schemas.openxmlformats.org/officeDocument/2006/relationships/slide" Target="/ppt/slides/slide2.xml" Id="R60b10520707d4b0d" /><Relationship Type="http://schemas.openxmlformats.org/officeDocument/2006/relationships/slide" Target="/ppt/slides/slide3.xml" Id="R98a1fd1b498a4577" /><Relationship Type="http://schemas.openxmlformats.org/officeDocument/2006/relationships/slide" Target="/ppt/slides/slide4.xml" Id="R87c17bb243b44d8c" /><Relationship Type="http://schemas.openxmlformats.org/officeDocument/2006/relationships/slide" Target="/ppt/slides/slide5.xml" Id="Race2bcde18a44002" /><Relationship Type="http://schemas.openxmlformats.org/officeDocument/2006/relationships/slide" Target="/ppt/slides/slide6.xml" Id="R8a8548f888ad4ce5" /><Relationship Type="http://schemas.openxmlformats.org/officeDocument/2006/relationships/slide" Target="/ppt/slides/slide7.xml" Id="R32be1fc557374e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14039631c4e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65f7c1d7643f4" /><Relationship Type="http://schemas.openxmlformats.org/officeDocument/2006/relationships/theme" Target="/ppt/slideMasters/theme/theme1.xml" Id="R22300e5d45ba44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465f7c1d7643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173d0e7c145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cea881e8f4b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21f8ed5c34e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4f46ba63345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3cb54e99c4c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87824bd9e4e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d5696725e4d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HOB VERKSTEDSENTER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 VERKSTEDSENTER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HOB VERKSTEDSENTER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 VERKSTEDSENTER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 VERKSTEDSENTER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 VERKSTEDSENTER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25 520 832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2 638 875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9 442 557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13 171 495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 VERKSTEDSENTER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HAFSMO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ARNFINN FORREN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SIGURD KJØNSVIK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ERIK WINGAN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 SOLVANG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 VERKSTEDSENTER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Hollaveien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47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987 062 894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 VERKSTEDSENTER AS</a:t>
            </a:r>
          </a:p>
        </p:txBody>
      </p:sp>
    </p:spTree>
  </p:cSld>
  <p:clrMapOvr>
    <a:masterClrMapping xmlns:a="http://schemas.openxmlformats.org/drawingml/2006/main"/>
  </p:clrMapOvr>
</p:sld>
</file>