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9c7f5670ed4f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b3299fdcb94d56"/>
  </p:sldMasterIdLst>
  <p:sldIdLst>
    <p:sldId xmlns:r="http://schemas.openxmlformats.org/officeDocument/2006/relationships" id="256" r:id="R0a9bb8d70e26493f"/>
    <p:sldId xmlns:r="http://schemas.openxmlformats.org/officeDocument/2006/relationships" id="257" r:id="R3e0ae09aa86b4052"/>
    <p:sldId xmlns:r="http://schemas.openxmlformats.org/officeDocument/2006/relationships" id="258" r:id="R28edc7a78426428f"/>
    <p:sldId xmlns:r="http://schemas.openxmlformats.org/officeDocument/2006/relationships" id="259" r:id="R4ac7482166b44bc3"/>
    <p:sldId xmlns:r="http://schemas.openxmlformats.org/officeDocument/2006/relationships" id="260" r:id="R32bf22e89d23451f"/>
    <p:sldId xmlns:r="http://schemas.openxmlformats.org/officeDocument/2006/relationships" id="261" r:id="Ra2e1e783ffe944a7"/>
    <p:sldId xmlns:r="http://schemas.openxmlformats.org/officeDocument/2006/relationships" id="262" r:id="R8b9a758f96964e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3299fdcb94d56" /><Relationship Type="http://schemas.openxmlformats.org/officeDocument/2006/relationships/slide" Target="/ppt/slides/slide1.xml" Id="R0a9bb8d70e26493f" /><Relationship Type="http://schemas.openxmlformats.org/officeDocument/2006/relationships/slide" Target="/ppt/slides/slide2.xml" Id="R3e0ae09aa86b4052" /><Relationship Type="http://schemas.openxmlformats.org/officeDocument/2006/relationships/slide" Target="/ppt/slides/slide3.xml" Id="R28edc7a78426428f" /><Relationship Type="http://schemas.openxmlformats.org/officeDocument/2006/relationships/slide" Target="/ppt/slides/slide4.xml" Id="R4ac7482166b44bc3" /><Relationship Type="http://schemas.openxmlformats.org/officeDocument/2006/relationships/slide" Target="/ppt/slides/slide5.xml" Id="R32bf22e89d23451f" /><Relationship Type="http://schemas.openxmlformats.org/officeDocument/2006/relationships/slide" Target="/ppt/slides/slide6.xml" Id="Ra2e1e783ffe944a7" /><Relationship Type="http://schemas.openxmlformats.org/officeDocument/2006/relationships/slide" Target="/ppt/slides/slide7.xml" Id="R8b9a758f96964e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d7bd34fbb4b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e13e7ae4947ef" /><Relationship Type="http://schemas.openxmlformats.org/officeDocument/2006/relationships/theme" Target="/ppt/slideMasters/theme/theme1.xml" Id="Ree05f0e57a1446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ae13e7ae4947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2353e55e14f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ab929468646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d6ee469b946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d7a4a06c8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5d072e61b46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8576910914f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2898eb7d345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TROLLBORG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TROLLBORG INVEST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30 837 328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25 102 019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9 244 059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712 661 328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1 238 321 265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FERINVEST AS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KERLA AS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RØKAN AS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FIKAN AS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TROLLBORG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Gonveien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30 51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987 067 659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TROLLBORG INVEST AS</a:t>
            </a:r>
          </a:p>
        </p:txBody>
      </p:sp>
    </p:spTree>
  </p:cSld>
  <p:clrMapOvr>
    <a:masterClrMapping xmlns:a="http://schemas.openxmlformats.org/drawingml/2006/main"/>
  </p:clrMapOvr>
</p:sld>
</file>