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8fd32eadf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380c82b134edd"/>
  </p:sldMasterIdLst>
  <p:sldIdLst>
    <p:sldId xmlns:r="http://schemas.openxmlformats.org/officeDocument/2006/relationships" id="256" r:id="Ra4b07615b1a7423a"/>
    <p:sldId xmlns:r="http://schemas.openxmlformats.org/officeDocument/2006/relationships" id="257" r:id="R921e6cbbb54d409a"/>
    <p:sldId xmlns:r="http://schemas.openxmlformats.org/officeDocument/2006/relationships" id="258" r:id="R531223c4178f4aa5"/>
    <p:sldId xmlns:r="http://schemas.openxmlformats.org/officeDocument/2006/relationships" id="259" r:id="R8bd3e5399e304dda"/>
    <p:sldId xmlns:r="http://schemas.openxmlformats.org/officeDocument/2006/relationships" id="260" r:id="Rf5a1c2ff6bef40d8"/>
    <p:sldId xmlns:r="http://schemas.openxmlformats.org/officeDocument/2006/relationships" id="261" r:id="R638a9d66a17b4138"/>
    <p:sldId xmlns:r="http://schemas.openxmlformats.org/officeDocument/2006/relationships" id="262" r:id="Rf79fd4636dee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380c82b134edd" /><Relationship Type="http://schemas.openxmlformats.org/officeDocument/2006/relationships/slide" Target="/ppt/slides/slide1.xml" Id="Ra4b07615b1a7423a" /><Relationship Type="http://schemas.openxmlformats.org/officeDocument/2006/relationships/slide" Target="/ppt/slides/slide2.xml" Id="R921e6cbbb54d409a" /><Relationship Type="http://schemas.openxmlformats.org/officeDocument/2006/relationships/slide" Target="/ppt/slides/slide3.xml" Id="R531223c4178f4aa5" /><Relationship Type="http://schemas.openxmlformats.org/officeDocument/2006/relationships/slide" Target="/ppt/slides/slide4.xml" Id="R8bd3e5399e304dda" /><Relationship Type="http://schemas.openxmlformats.org/officeDocument/2006/relationships/slide" Target="/ppt/slides/slide5.xml" Id="Rf5a1c2ff6bef40d8" /><Relationship Type="http://schemas.openxmlformats.org/officeDocument/2006/relationships/slide" Target="/ppt/slides/slide6.xml" Id="R638a9d66a17b4138" /><Relationship Type="http://schemas.openxmlformats.org/officeDocument/2006/relationships/slide" Target="/ppt/slides/slide7.xml" Id="Rf79fd4636dee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13a4ca485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12689b1e34e9c" /><Relationship Type="http://schemas.openxmlformats.org/officeDocument/2006/relationships/theme" Target="/ppt/slideMasters/theme/theme1.xml" Id="Rcdd6188ab881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12689b1e3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8eb6a82e7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cf973100e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b310d682f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7c10f400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d938c84e8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07cccb8d5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9889a0c9f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782 238 099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12 003 045 927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12 160 360 183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