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a9a826ddcd47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e95ca0b1194edf"/>
  </p:sldMasterIdLst>
  <p:sldIdLst>
    <p:sldId xmlns:r="http://schemas.openxmlformats.org/officeDocument/2006/relationships" id="256" r:id="Ra4b1264f3f664548"/>
    <p:sldId xmlns:r="http://schemas.openxmlformats.org/officeDocument/2006/relationships" id="257" r:id="Rd4004c4a39d24ba5"/>
    <p:sldId xmlns:r="http://schemas.openxmlformats.org/officeDocument/2006/relationships" id="258" r:id="R93cc039608524db6"/>
    <p:sldId xmlns:r="http://schemas.openxmlformats.org/officeDocument/2006/relationships" id="259" r:id="R4fa33503fde64ab7"/>
    <p:sldId xmlns:r="http://schemas.openxmlformats.org/officeDocument/2006/relationships" id="260" r:id="R4e294252db0a4e34"/>
    <p:sldId xmlns:r="http://schemas.openxmlformats.org/officeDocument/2006/relationships" id="261" r:id="R7531588ff3ff4fde"/>
    <p:sldId xmlns:r="http://schemas.openxmlformats.org/officeDocument/2006/relationships" id="262" r:id="R8922b28efc394b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95ca0b1194edf" /><Relationship Type="http://schemas.openxmlformats.org/officeDocument/2006/relationships/slide" Target="/ppt/slides/slide1.xml" Id="Ra4b1264f3f664548" /><Relationship Type="http://schemas.openxmlformats.org/officeDocument/2006/relationships/slide" Target="/ppt/slides/slide2.xml" Id="Rd4004c4a39d24ba5" /><Relationship Type="http://schemas.openxmlformats.org/officeDocument/2006/relationships/slide" Target="/ppt/slides/slide3.xml" Id="R93cc039608524db6" /><Relationship Type="http://schemas.openxmlformats.org/officeDocument/2006/relationships/slide" Target="/ppt/slides/slide4.xml" Id="R4fa33503fde64ab7" /><Relationship Type="http://schemas.openxmlformats.org/officeDocument/2006/relationships/slide" Target="/ppt/slides/slide5.xml" Id="R4e294252db0a4e34" /><Relationship Type="http://schemas.openxmlformats.org/officeDocument/2006/relationships/slide" Target="/ppt/slides/slide6.xml" Id="R7531588ff3ff4fde" /><Relationship Type="http://schemas.openxmlformats.org/officeDocument/2006/relationships/slide" Target="/ppt/slides/slide7.xml" Id="R8922b28efc394b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04c26c3cc4f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aff7bf0a34a4d" /><Relationship Type="http://schemas.openxmlformats.org/officeDocument/2006/relationships/theme" Target="/ppt/slideMasters/theme/theme1.xml" Id="Rd76a192e57364c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9aff7bf0a34a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9e968ff45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b194685b44a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fb322d5ce4c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4602cdf3b40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7874a2bf745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6ff7fdfc64e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35b309d4d49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WICAN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WICAN HOLDING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8 898 463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1 117 485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4 329 986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12 971 779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ANONSEN INVEST AS  –  39,9 %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BHW INVEST AS  –  39,9 %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LØVÅS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NÆSJE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DROLSUM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ALEXANDER LIE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Beddingvei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987 089 709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HOLDING AS</a:t>
            </a:r>
          </a:p>
        </p:txBody>
      </p:sp>
    </p:spTree>
  </p:cSld>
  <p:clrMapOvr>
    <a:masterClrMapping xmlns:a="http://schemas.openxmlformats.org/drawingml/2006/main"/>
  </p:clrMapOvr>
</p:sld>
</file>