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7689fbfe4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44e59a5484059"/>
  </p:sldMasterIdLst>
  <p:sldIdLst>
    <p:sldId xmlns:r="http://schemas.openxmlformats.org/officeDocument/2006/relationships" id="256" r:id="R6ccd7e19780647a7"/>
    <p:sldId xmlns:r="http://schemas.openxmlformats.org/officeDocument/2006/relationships" id="257" r:id="Ra6fb304798d84494"/>
    <p:sldId xmlns:r="http://schemas.openxmlformats.org/officeDocument/2006/relationships" id="258" r:id="R33b409a45eb54b52"/>
    <p:sldId xmlns:r="http://schemas.openxmlformats.org/officeDocument/2006/relationships" id="259" r:id="R1f4d41961b67401d"/>
    <p:sldId xmlns:r="http://schemas.openxmlformats.org/officeDocument/2006/relationships" id="260" r:id="Re6c7eef8daad4bc9"/>
    <p:sldId xmlns:r="http://schemas.openxmlformats.org/officeDocument/2006/relationships" id="261" r:id="R16e5733bd0584753"/>
    <p:sldId xmlns:r="http://schemas.openxmlformats.org/officeDocument/2006/relationships" id="262" r:id="Rd3f63b275617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44e59a5484059" /><Relationship Type="http://schemas.openxmlformats.org/officeDocument/2006/relationships/slide" Target="/ppt/slides/slide1.xml" Id="R6ccd7e19780647a7" /><Relationship Type="http://schemas.openxmlformats.org/officeDocument/2006/relationships/slide" Target="/ppt/slides/slide2.xml" Id="Ra6fb304798d84494" /><Relationship Type="http://schemas.openxmlformats.org/officeDocument/2006/relationships/slide" Target="/ppt/slides/slide3.xml" Id="R33b409a45eb54b52" /><Relationship Type="http://schemas.openxmlformats.org/officeDocument/2006/relationships/slide" Target="/ppt/slides/slide4.xml" Id="R1f4d41961b67401d" /><Relationship Type="http://schemas.openxmlformats.org/officeDocument/2006/relationships/slide" Target="/ppt/slides/slide5.xml" Id="Re6c7eef8daad4bc9" /><Relationship Type="http://schemas.openxmlformats.org/officeDocument/2006/relationships/slide" Target="/ppt/slides/slide6.xml" Id="R16e5733bd0584753" /><Relationship Type="http://schemas.openxmlformats.org/officeDocument/2006/relationships/slide" Target="/ppt/slides/slide7.xml" Id="Rd3f63b275617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fc6525c9d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5ba0acec41b3" /><Relationship Type="http://schemas.openxmlformats.org/officeDocument/2006/relationships/theme" Target="/ppt/slideMasters/theme/theme1.xml" Id="Ra5863da9b0fd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25ba0acec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4a15f0e1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b3bcdb78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4a5f59a6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880dcb3d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b1db9fb94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554a59d6d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bca9fe36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NATURBARNEHAGE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SAMFUNNSHUS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H.E.G. IDRETTSLAG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91803515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galaaenbarnehage@roros.net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987 107 162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