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b87344abd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ef2c6f68f4704"/>
  </p:sldMasterIdLst>
  <p:sldIdLst>
    <p:sldId xmlns:r="http://schemas.openxmlformats.org/officeDocument/2006/relationships" id="256" r:id="R321b74d6fa2d4266"/>
    <p:sldId xmlns:r="http://schemas.openxmlformats.org/officeDocument/2006/relationships" id="257" r:id="Rc63b7b0cf03e43e7"/>
    <p:sldId xmlns:r="http://schemas.openxmlformats.org/officeDocument/2006/relationships" id="258" r:id="Rc1d3961ab5ee44ea"/>
    <p:sldId xmlns:r="http://schemas.openxmlformats.org/officeDocument/2006/relationships" id="259" r:id="Rdb16bef7f9ee4b29"/>
    <p:sldId xmlns:r="http://schemas.openxmlformats.org/officeDocument/2006/relationships" id="260" r:id="Rcac2e2cd22724d87"/>
    <p:sldId xmlns:r="http://schemas.openxmlformats.org/officeDocument/2006/relationships" id="261" r:id="R87959bb17b384bae"/>
    <p:sldId xmlns:r="http://schemas.openxmlformats.org/officeDocument/2006/relationships" id="262" r:id="R0cadaec87c2d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ef2c6f68f4704" /><Relationship Type="http://schemas.openxmlformats.org/officeDocument/2006/relationships/slide" Target="/ppt/slides/slide1.xml" Id="R321b74d6fa2d4266" /><Relationship Type="http://schemas.openxmlformats.org/officeDocument/2006/relationships/slide" Target="/ppt/slides/slide2.xml" Id="Rc63b7b0cf03e43e7" /><Relationship Type="http://schemas.openxmlformats.org/officeDocument/2006/relationships/slide" Target="/ppt/slides/slide3.xml" Id="Rc1d3961ab5ee44ea" /><Relationship Type="http://schemas.openxmlformats.org/officeDocument/2006/relationships/slide" Target="/ppt/slides/slide4.xml" Id="Rdb16bef7f9ee4b29" /><Relationship Type="http://schemas.openxmlformats.org/officeDocument/2006/relationships/slide" Target="/ppt/slides/slide5.xml" Id="Rcac2e2cd22724d87" /><Relationship Type="http://schemas.openxmlformats.org/officeDocument/2006/relationships/slide" Target="/ppt/slides/slide6.xml" Id="R87959bb17b384bae" /><Relationship Type="http://schemas.openxmlformats.org/officeDocument/2006/relationships/slide" Target="/ppt/slides/slide7.xml" Id="R0cadaec87c2d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e047d2361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1b4c72fe4316" /><Relationship Type="http://schemas.openxmlformats.org/officeDocument/2006/relationships/theme" Target="/ppt/slideMasters/theme/theme1.xml" Id="Rea8506e30c65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c1b4c72fe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67fc810e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b7dbc1d5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8c68dbc5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ec2efe10e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9ed628ee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9094a1a2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5b7c19f6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GAMMELSÆTER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GAMMELSÆTER MASKIN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11 337 228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GAMMELSÆTER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987 168 706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