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a0abdd40d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3ee9f376d469a"/>
  </p:sldMasterIdLst>
  <p:sldIdLst>
    <p:sldId xmlns:r="http://schemas.openxmlformats.org/officeDocument/2006/relationships" id="256" r:id="Rc3699537a2024b26"/>
    <p:sldId xmlns:r="http://schemas.openxmlformats.org/officeDocument/2006/relationships" id="257" r:id="Rc6fc2af7849442d1"/>
    <p:sldId xmlns:r="http://schemas.openxmlformats.org/officeDocument/2006/relationships" id="258" r:id="R6a71a0d75ab74933"/>
    <p:sldId xmlns:r="http://schemas.openxmlformats.org/officeDocument/2006/relationships" id="259" r:id="R74f0e9cddc8e4361"/>
    <p:sldId xmlns:r="http://schemas.openxmlformats.org/officeDocument/2006/relationships" id="260" r:id="R24d6c0a6786a445e"/>
    <p:sldId xmlns:r="http://schemas.openxmlformats.org/officeDocument/2006/relationships" id="261" r:id="Rd2119d68a4e5471a"/>
    <p:sldId xmlns:r="http://schemas.openxmlformats.org/officeDocument/2006/relationships" id="262" r:id="R84503d390d0a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3ee9f376d469a" /><Relationship Type="http://schemas.openxmlformats.org/officeDocument/2006/relationships/slide" Target="/ppt/slides/slide1.xml" Id="Rc3699537a2024b26" /><Relationship Type="http://schemas.openxmlformats.org/officeDocument/2006/relationships/slide" Target="/ppt/slides/slide2.xml" Id="Rc6fc2af7849442d1" /><Relationship Type="http://schemas.openxmlformats.org/officeDocument/2006/relationships/slide" Target="/ppt/slides/slide3.xml" Id="R6a71a0d75ab74933" /><Relationship Type="http://schemas.openxmlformats.org/officeDocument/2006/relationships/slide" Target="/ppt/slides/slide4.xml" Id="R74f0e9cddc8e4361" /><Relationship Type="http://schemas.openxmlformats.org/officeDocument/2006/relationships/slide" Target="/ppt/slides/slide5.xml" Id="R24d6c0a6786a445e" /><Relationship Type="http://schemas.openxmlformats.org/officeDocument/2006/relationships/slide" Target="/ppt/slides/slide6.xml" Id="Rd2119d68a4e5471a" /><Relationship Type="http://schemas.openxmlformats.org/officeDocument/2006/relationships/slide" Target="/ppt/slides/slide7.xml" Id="R84503d390d0a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532208a45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710196c9b4e92" /><Relationship Type="http://schemas.openxmlformats.org/officeDocument/2006/relationships/theme" Target="/ppt/slideMasters/theme/theme1.xml" Id="Ra2b4d3e227d1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710196c9b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5514496c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e30ece3f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d19e0705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79b4c5878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ac940214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d88bc151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25b72932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SKEIDE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