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f2bae8930f4a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08200b41b744fc"/>
  </p:sldMasterIdLst>
  <p:sldIdLst>
    <p:sldId xmlns:r="http://schemas.openxmlformats.org/officeDocument/2006/relationships" id="256" r:id="Rd9edd1ced1664f4e"/>
    <p:sldId xmlns:r="http://schemas.openxmlformats.org/officeDocument/2006/relationships" id="257" r:id="Rd4cd3ededc8149dc"/>
    <p:sldId xmlns:r="http://schemas.openxmlformats.org/officeDocument/2006/relationships" id="258" r:id="Rccf6a5c325044243"/>
    <p:sldId xmlns:r="http://schemas.openxmlformats.org/officeDocument/2006/relationships" id="259" r:id="R7fd0fe86eb134a86"/>
    <p:sldId xmlns:r="http://schemas.openxmlformats.org/officeDocument/2006/relationships" id="260" r:id="R126c419d1f3b4b7b"/>
    <p:sldId xmlns:r="http://schemas.openxmlformats.org/officeDocument/2006/relationships" id="261" r:id="R479a062a291f46f3"/>
    <p:sldId xmlns:r="http://schemas.openxmlformats.org/officeDocument/2006/relationships" id="262" r:id="Rddb56a57285a4a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8200b41b744fc" /><Relationship Type="http://schemas.openxmlformats.org/officeDocument/2006/relationships/slide" Target="/ppt/slides/slide1.xml" Id="Rd9edd1ced1664f4e" /><Relationship Type="http://schemas.openxmlformats.org/officeDocument/2006/relationships/slide" Target="/ppt/slides/slide2.xml" Id="Rd4cd3ededc8149dc" /><Relationship Type="http://schemas.openxmlformats.org/officeDocument/2006/relationships/slide" Target="/ppt/slides/slide3.xml" Id="Rccf6a5c325044243" /><Relationship Type="http://schemas.openxmlformats.org/officeDocument/2006/relationships/slide" Target="/ppt/slides/slide4.xml" Id="R7fd0fe86eb134a86" /><Relationship Type="http://schemas.openxmlformats.org/officeDocument/2006/relationships/slide" Target="/ppt/slides/slide5.xml" Id="R126c419d1f3b4b7b" /><Relationship Type="http://schemas.openxmlformats.org/officeDocument/2006/relationships/slide" Target="/ppt/slides/slide6.xml" Id="R479a062a291f46f3" /><Relationship Type="http://schemas.openxmlformats.org/officeDocument/2006/relationships/slide" Target="/ppt/slides/slide7.xml" Id="Rddb56a57285a4a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986b01d7e4f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0998051ae4a89" /><Relationship Type="http://schemas.openxmlformats.org/officeDocument/2006/relationships/theme" Target="/ppt/slideMasters/theme/theme1.xml" Id="R808e208faf764b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a0998051ae4a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4b74e85f641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b30e1fac24d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aa3ac067242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16887e89a49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bf1d4ce6447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ca3b0ce254b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30c130f7f46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AJOUR REGNSKAP MANDAL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AJOUR REGNSKAP MANDAL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5 967 007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3 340 595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 EIENDOMSUTVIKLING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26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roger@ajour-as.no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ajour-as.no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987 209 704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MANDAL AS</a:t>
            </a:r>
          </a:p>
        </p:txBody>
      </p:sp>
    </p:spTree>
  </p:cSld>
  <p:clrMapOvr>
    <a:masterClrMapping xmlns:a="http://schemas.openxmlformats.org/drawingml/2006/main"/>
  </p:clrMapOvr>
</p:sld>
</file>