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a58ef984b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07fa843c3749dc"/>
  </p:sldMasterIdLst>
  <p:sldIdLst>
    <p:sldId xmlns:r="http://schemas.openxmlformats.org/officeDocument/2006/relationships" id="256" r:id="R1362ca9378ad425a"/>
    <p:sldId xmlns:r="http://schemas.openxmlformats.org/officeDocument/2006/relationships" id="257" r:id="R90807c47d3b54f2d"/>
    <p:sldId xmlns:r="http://schemas.openxmlformats.org/officeDocument/2006/relationships" id="258" r:id="R73c6a1342fda45c8"/>
    <p:sldId xmlns:r="http://schemas.openxmlformats.org/officeDocument/2006/relationships" id="259" r:id="R230ed36494944b47"/>
    <p:sldId xmlns:r="http://schemas.openxmlformats.org/officeDocument/2006/relationships" id="260" r:id="Re682f8880126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7fa843c3749dc" /><Relationship Type="http://schemas.openxmlformats.org/officeDocument/2006/relationships/slide" Target="/ppt/slides/slide1.xml" Id="R1362ca9378ad425a" /><Relationship Type="http://schemas.openxmlformats.org/officeDocument/2006/relationships/slide" Target="/ppt/slides/slide2.xml" Id="R90807c47d3b54f2d" /><Relationship Type="http://schemas.openxmlformats.org/officeDocument/2006/relationships/slide" Target="/ppt/slides/slide3.xml" Id="R73c6a1342fda45c8" /><Relationship Type="http://schemas.openxmlformats.org/officeDocument/2006/relationships/slide" Target="/ppt/slides/slide4.xml" Id="R230ed36494944b47" /><Relationship Type="http://schemas.openxmlformats.org/officeDocument/2006/relationships/slide" Target="/ppt/slides/slide5.xml" Id="Re682f8880126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4d8c53c92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339f8f1064e6f" /><Relationship Type="http://schemas.openxmlformats.org/officeDocument/2006/relationships/theme" Target="/ppt/slideMasters/theme/theme1.xml" Id="R53fcaf90520d46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0339f8f1064e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d5b5b9e01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9f0d516204d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6b956cbdc4b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9739f318e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2b04e9397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ELDRE NYGAARDSGUTTERS 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ELDRE NYGAARDSGUTTERS FORENING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Børs'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987 212 713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