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60d6848dad4f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75328003a748b5"/>
  </p:sldMasterIdLst>
  <p:sldIdLst>
    <p:sldId xmlns:r="http://schemas.openxmlformats.org/officeDocument/2006/relationships" id="256" r:id="R4e8d2a50847446a2"/>
    <p:sldId xmlns:r="http://schemas.openxmlformats.org/officeDocument/2006/relationships" id="257" r:id="R9150e28c2d044b92"/>
    <p:sldId xmlns:r="http://schemas.openxmlformats.org/officeDocument/2006/relationships" id="258" r:id="Rf5a675eab3da463a"/>
    <p:sldId xmlns:r="http://schemas.openxmlformats.org/officeDocument/2006/relationships" id="259" r:id="R8fa233857af84ba3"/>
    <p:sldId xmlns:r="http://schemas.openxmlformats.org/officeDocument/2006/relationships" id="260" r:id="R950506bc4065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5328003a748b5" /><Relationship Type="http://schemas.openxmlformats.org/officeDocument/2006/relationships/slide" Target="/ppt/slides/slide1.xml" Id="R4e8d2a50847446a2" /><Relationship Type="http://schemas.openxmlformats.org/officeDocument/2006/relationships/slide" Target="/ppt/slides/slide2.xml" Id="R9150e28c2d044b92" /><Relationship Type="http://schemas.openxmlformats.org/officeDocument/2006/relationships/slide" Target="/ppt/slides/slide3.xml" Id="Rf5a675eab3da463a" /><Relationship Type="http://schemas.openxmlformats.org/officeDocument/2006/relationships/slide" Target="/ppt/slides/slide4.xml" Id="R8fa233857af84ba3" /><Relationship Type="http://schemas.openxmlformats.org/officeDocument/2006/relationships/slide" Target="/ppt/slides/slide5.xml" Id="R950506bc4065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9a89f9e6a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d39629e9f4b86" /><Relationship Type="http://schemas.openxmlformats.org/officeDocument/2006/relationships/theme" Target="/ppt/slideMasters/theme/theme1.xml" Id="Rfa89c22c5c59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3d39629e9f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4995381c242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f408b91d4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dcd4e1d9e4a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ee50c3523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b69474a73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TRONDHEIM SJAKKFORENING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SJAKKFORENING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SJAKKFORENING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SJAKKFORENING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SJAKKFORENING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SJAKKFORENING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Kolås, Mellomila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55 43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styret@tsf.no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987 260 300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SJAKKFORENING</a:t>
            </a:r>
          </a:p>
        </p:txBody>
      </p:sp>
    </p:spTree>
  </p:cSld>
  <p:clrMapOvr>
    <a:masterClrMapping xmlns:a="http://schemas.openxmlformats.org/drawingml/2006/main"/>
  </p:clrMapOvr>
</p:sld>
</file>