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1a594cb2c4a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16075566924fd4"/>
  </p:sldMasterIdLst>
  <p:sldIdLst>
    <p:sldId xmlns:r="http://schemas.openxmlformats.org/officeDocument/2006/relationships" id="256" r:id="R6c8c9fccc78a452a"/>
    <p:sldId xmlns:r="http://schemas.openxmlformats.org/officeDocument/2006/relationships" id="257" r:id="R9b4f456f666745f4"/>
    <p:sldId xmlns:r="http://schemas.openxmlformats.org/officeDocument/2006/relationships" id="258" r:id="R17a71ebdd4644ca7"/>
    <p:sldId xmlns:r="http://schemas.openxmlformats.org/officeDocument/2006/relationships" id="259" r:id="R687861788c5d4415"/>
    <p:sldId xmlns:r="http://schemas.openxmlformats.org/officeDocument/2006/relationships" id="260" r:id="R8b21df5ad6d94590"/>
    <p:sldId xmlns:r="http://schemas.openxmlformats.org/officeDocument/2006/relationships" id="261" r:id="Rfaf80f27f4e0401d"/>
    <p:sldId xmlns:r="http://schemas.openxmlformats.org/officeDocument/2006/relationships" id="262" r:id="R28e0304f7c21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6075566924fd4" /><Relationship Type="http://schemas.openxmlformats.org/officeDocument/2006/relationships/slide" Target="/ppt/slides/slide1.xml" Id="R6c8c9fccc78a452a" /><Relationship Type="http://schemas.openxmlformats.org/officeDocument/2006/relationships/slide" Target="/ppt/slides/slide2.xml" Id="R9b4f456f666745f4" /><Relationship Type="http://schemas.openxmlformats.org/officeDocument/2006/relationships/slide" Target="/ppt/slides/slide3.xml" Id="R17a71ebdd4644ca7" /><Relationship Type="http://schemas.openxmlformats.org/officeDocument/2006/relationships/slide" Target="/ppt/slides/slide4.xml" Id="R687861788c5d4415" /><Relationship Type="http://schemas.openxmlformats.org/officeDocument/2006/relationships/slide" Target="/ppt/slides/slide5.xml" Id="R8b21df5ad6d94590" /><Relationship Type="http://schemas.openxmlformats.org/officeDocument/2006/relationships/slide" Target="/ppt/slides/slide6.xml" Id="Rfaf80f27f4e0401d" /><Relationship Type="http://schemas.openxmlformats.org/officeDocument/2006/relationships/slide" Target="/ppt/slides/slide7.xml" Id="R28e0304f7c21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8f3041aea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b0fc5de234319" /><Relationship Type="http://schemas.openxmlformats.org/officeDocument/2006/relationships/theme" Target="/ppt/slideMasters/theme/theme1.xml" Id="R29ccc5cf5a5944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7b0fc5de23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2270f05c142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53be1c13b47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04a9ff7e646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5db5d4147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27e2e6080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6bc442106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df0e6fff346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611 977 000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579 416 000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2 263 660 000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www.viewledger.no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