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0a94fbf8c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843d282054296"/>
  </p:sldMasterIdLst>
  <p:sldIdLst>
    <p:sldId xmlns:r="http://schemas.openxmlformats.org/officeDocument/2006/relationships" id="256" r:id="Rf49331b5ee9e4f0b"/>
    <p:sldId xmlns:r="http://schemas.openxmlformats.org/officeDocument/2006/relationships" id="257" r:id="Re6a35c9b91f84df3"/>
    <p:sldId xmlns:r="http://schemas.openxmlformats.org/officeDocument/2006/relationships" id="258" r:id="R7d70311776bd43b1"/>
    <p:sldId xmlns:r="http://schemas.openxmlformats.org/officeDocument/2006/relationships" id="259" r:id="R16c96c0611ef48b4"/>
    <p:sldId xmlns:r="http://schemas.openxmlformats.org/officeDocument/2006/relationships" id="260" r:id="Ra7e1976e2c244b4a"/>
    <p:sldId xmlns:r="http://schemas.openxmlformats.org/officeDocument/2006/relationships" id="261" r:id="Rb9a9151ea9c047b2"/>
    <p:sldId xmlns:r="http://schemas.openxmlformats.org/officeDocument/2006/relationships" id="262" r:id="Rc7a8adc497b841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843d282054296" /><Relationship Type="http://schemas.openxmlformats.org/officeDocument/2006/relationships/slide" Target="/ppt/slides/slide1.xml" Id="Rf49331b5ee9e4f0b" /><Relationship Type="http://schemas.openxmlformats.org/officeDocument/2006/relationships/slide" Target="/ppt/slides/slide2.xml" Id="Re6a35c9b91f84df3" /><Relationship Type="http://schemas.openxmlformats.org/officeDocument/2006/relationships/slide" Target="/ppt/slides/slide3.xml" Id="R7d70311776bd43b1" /><Relationship Type="http://schemas.openxmlformats.org/officeDocument/2006/relationships/slide" Target="/ppt/slides/slide4.xml" Id="R16c96c0611ef48b4" /><Relationship Type="http://schemas.openxmlformats.org/officeDocument/2006/relationships/slide" Target="/ppt/slides/slide5.xml" Id="Ra7e1976e2c244b4a" /><Relationship Type="http://schemas.openxmlformats.org/officeDocument/2006/relationships/slide" Target="/ppt/slides/slide6.xml" Id="Rb9a9151ea9c047b2" /><Relationship Type="http://schemas.openxmlformats.org/officeDocument/2006/relationships/slide" Target="/ppt/slides/slide7.xml" Id="Rc7a8adc497b841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6c0f09148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e4cd0fc124e96" /><Relationship Type="http://schemas.openxmlformats.org/officeDocument/2006/relationships/theme" Target="/ppt/slideMasters/theme/theme1.xml" Id="R0dbf81c7e9aa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e4cd0fc12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d66e3482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d2ca7147e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1bf7fd874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2f37cfac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aed281e33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d1e7235344a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866e21e2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46 871 849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47 939 546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MØLLEROP  –  91,6 %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MØLLEROP  –  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Bondes vei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cmillerop@gmail.com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987 264 756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 INVEST AS</a:t>
            </a:r>
          </a:p>
        </p:txBody>
      </p:sp>
    </p:spTree>
  </p:cSld>
  <p:clrMapOvr>
    <a:masterClrMapping xmlns:a="http://schemas.openxmlformats.org/drawingml/2006/main"/>
  </p:clrMapOvr>
</p:sld>
</file>