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25d594763f45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2a018c81d24092"/>
  </p:sldMasterIdLst>
  <p:sldIdLst>
    <p:sldId xmlns:r="http://schemas.openxmlformats.org/officeDocument/2006/relationships" id="256" r:id="Re73bc10833c54713"/>
    <p:sldId xmlns:r="http://schemas.openxmlformats.org/officeDocument/2006/relationships" id="257" r:id="Rd1b898b4cd9c48e9"/>
    <p:sldId xmlns:r="http://schemas.openxmlformats.org/officeDocument/2006/relationships" id="258" r:id="R6fd7dadbbf674775"/>
    <p:sldId xmlns:r="http://schemas.openxmlformats.org/officeDocument/2006/relationships" id="259" r:id="R959c53b7999847b4"/>
    <p:sldId xmlns:r="http://schemas.openxmlformats.org/officeDocument/2006/relationships" id="260" r:id="R1128987737b74aae"/>
    <p:sldId xmlns:r="http://schemas.openxmlformats.org/officeDocument/2006/relationships" id="261" r:id="Rbef4b1f078954dd7"/>
    <p:sldId xmlns:r="http://schemas.openxmlformats.org/officeDocument/2006/relationships" id="262" r:id="R11c3c06f42844c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2a018c81d24092" /><Relationship Type="http://schemas.openxmlformats.org/officeDocument/2006/relationships/slide" Target="/ppt/slides/slide1.xml" Id="Re73bc10833c54713" /><Relationship Type="http://schemas.openxmlformats.org/officeDocument/2006/relationships/slide" Target="/ppt/slides/slide2.xml" Id="Rd1b898b4cd9c48e9" /><Relationship Type="http://schemas.openxmlformats.org/officeDocument/2006/relationships/slide" Target="/ppt/slides/slide3.xml" Id="R6fd7dadbbf674775" /><Relationship Type="http://schemas.openxmlformats.org/officeDocument/2006/relationships/slide" Target="/ppt/slides/slide4.xml" Id="R959c53b7999847b4" /><Relationship Type="http://schemas.openxmlformats.org/officeDocument/2006/relationships/slide" Target="/ppt/slides/slide5.xml" Id="R1128987737b74aae" /><Relationship Type="http://schemas.openxmlformats.org/officeDocument/2006/relationships/slide" Target="/ppt/slides/slide6.xml" Id="Rbef4b1f078954dd7" /><Relationship Type="http://schemas.openxmlformats.org/officeDocument/2006/relationships/slide" Target="/ppt/slides/slide7.xml" Id="R11c3c06f42844c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8658d2226247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4e068f0604f4b" /><Relationship Type="http://schemas.openxmlformats.org/officeDocument/2006/relationships/theme" Target="/ppt/slideMasters/theme/theme1.xml" Id="R60a63ce5c65f4b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a4e068f0604f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57d0fbb7e42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ef382ea584c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c398e38874f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4c898610449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d9a2e794647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8c323c9fa4a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78005155a46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TIKAL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TIKAL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61 782 303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61 133 556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61 334 822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38 123 635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68 878 481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HANNAH ESHETE  –  70,7 %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WILHELMSENS STIFTELSE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SKIPSREDER TOM WILHELMSENS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987 308 877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TIKAL AS</a:t>
            </a:r>
          </a:p>
        </p:txBody>
      </p:sp>
    </p:spTree>
  </p:cSld>
  <p:clrMapOvr>
    <a:masterClrMapping xmlns:a="http://schemas.openxmlformats.org/drawingml/2006/main"/>
  </p:clrMapOvr>
</p:sld>
</file>