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754f738a3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a931277d34a35"/>
  </p:sldMasterIdLst>
  <p:sldIdLst>
    <p:sldId xmlns:r="http://schemas.openxmlformats.org/officeDocument/2006/relationships" id="256" r:id="R47a0a62a34094e55"/>
    <p:sldId xmlns:r="http://schemas.openxmlformats.org/officeDocument/2006/relationships" id="257" r:id="Ra53e71266dd94248"/>
    <p:sldId xmlns:r="http://schemas.openxmlformats.org/officeDocument/2006/relationships" id="258" r:id="R0e9dfc263ac04c8d"/>
    <p:sldId xmlns:r="http://schemas.openxmlformats.org/officeDocument/2006/relationships" id="259" r:id="R23301006674f4b3d"/>
    <p:sldId xmlns:r="http://schemas.openxmlformats.org/officeDocument/2006/relationships" id="260" r:id="R3fad2c27faf04200"/>
    <p:sldId xmlns:r="http://schemas.openxmlformats.org/officeDocument/2006/relationships" id="261" r:id="Rb3c9620033ab44a6"/>
    <p:sldId xmlns:r="http://schemas.openxmlformats.org/officeDocument/2006/relationships" id="262" r:id="Rd83c9aecacd344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a931277d34a35" /><Relationship Type="http://schemas.openxmlformats.org/officeDocument/2006/relationships/slide" Target="/ppt/slides/slide1.xml" Id="R47a0a62a34094e55" /><Relationship Type="http://schemas.openxmlformats.org/officeDocument/2006/relationships/slide" Target="/ppt/slides/slide2.xml" Id="Ra53e71266dd94248" /><Relationship Type="http://schemas.openxmlformats.org/officeDocument/2006/relationships/slide" Target="/ppt/slides/slide3.xml" Id="R0e9dfc263ac04c8d" /><Relationship Type="http://schemas.openxmlformats.org/officeDocument/2006/relationships/slide" Target="/ppt/slides/slide4.xml" Id="R23301006674f4b3d" /><Relationship Type="http://schemas.openxmlformats.org/officeDocument/2006/relationships/slide" Target="/ppt/slides/slide5.xml" Id="R3fad2c27faf04200" /><Relationship Type="http://schemas.openxmlformats.org/officeDocument/2006/relationships/slide" Target="/ppt/slides/slide6.xml" Id="Rb3c9620033ab44a6" /><Relationship Type="http://schemas.openxmlformats.org/officeDocument/2006/relationships/slide" Target="/ppt/slides/slide7.xml" Id="Rd83c9aecacd344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c9dadefd4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c65534613403e" /><Relationship Type="http://schemas.openxmlformats.org/officeDocument/2006/relationships/theme" Target="/ppt/slideMasters/theme/theme1.xml" Id="R3d7b0ca9afa4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c65534613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bdf887a9c4b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0e4fdc270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f5bdc08da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eade4049b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13d708ebe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f7312557e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ba8d0db28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127 018 670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161 370 052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HAUGLAND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HAUGLAND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987 336 501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