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a74a441664e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cbb0fc6dea4cf4"/>
  </p:sldMasterIdLst>
  <p:sldIdLst>
    <p:sldId xmlns:r="http://schemas.openxmlformats.org/officeDocument/2006/relationships" id="256" r:id="R1ec736e0fdc947b9"/>
    <p:sldId xmlns:r="http://schemas.openxmlformats.org/officeDocument/2006/relationships" id="257" r:id="R4202e9745e804fec"/>
    <p:sldId xmlns:r="http://schemas.openxmlformats.org/officeDocument/2006/relationships" id="258" r:id="R459f31369b1942a2"/>
    <p:sldId xmlns:r="http://schemas.openxmlformats.org/officeDocument/2006/relationships" id="259" r:id="R17a1f47b5f0846a9"/>
    <p:sldId xmlns:r="http://schemas.openxmlformats.org/officeDocument/2006/relationships" id="260" r:id="Rc6648fc683c5408e"/>
    <p:sldId xmlns:r="http://schemas.openxmlformats.org/officeDocument/2006/relationships" id="261" r:id="R1b0f1b3c459d414d"/>
    <p:sldId xmlns:r="http://schemas.openxmlformats.org/officeDocument/2006/relationships" id="262" r:id="R306991d684774a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bb0fc6dea4cf4" /><Relationship Type="http://schemas.openxmlformats.org/officeDocument/2006/relationships/slide" Target="/ppt/slides/slide1.xml" Id="R1ec736e0fdc947b9" /><Relationship Type="http://schemas.openxmlformats.org/officeDocument/2006/relationships/slide" Target="/ppt/slides/slide2.xml" Id="R4202e9745e804fec" /><Relationship Type="http://schemas.openxmlformats.org/officeDocument/2006/relationships/slide" Target="/ppt/slides/slide3.xml" Id="R459f31369b1942a2" /><Relationship Type="http://schemas.openxmlformats.org/officeDocument/2006/relationships/slide" Target="/ppt/slides/slide4.xml" Id="R17a1f47b5f0846a9" /><Relationship Type="http://schemas.openxmlformats.org/officeDocument/2006/relationships/slide" Target="/ppt/slides/slide5.xml" Id="Rc6648fc683c5408e" /><Relationship Type="http://schemas.openxmlformats.org/officeDocument/2006/relationships/slide" Target="/ppt/slides/slide6.xml" Id="R1b0f1b3c459d414d" /><Relationship Type="http://schemas.openxmlformats.org/officeDocument/2006/relationships/slide" Target="/ppt/slides/slide7.xml" Id="R306991d684774a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7e34cebd044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434949edc4405" /><Relationship Type="http://schemas.openxmlformats.org/officeDocument/2006/relationships/theme" Target="/ppt/slideMasters/theme/theme1.xml" Id="Rddcf4ace214f48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1434949edc44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c6fd4cc854b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eb4751ef846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fdda59fc247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9ea0ded294b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e02de3251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84dbe26ce4f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46565a16043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LIPTA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LIPTA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11 693 595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91 725 430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94 055 281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EIVIND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987 352 744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