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37f44bcd9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912f5fa3e43e4"/>
  </p:sldMasterIdLst>
  <p:sldIdLst>
    <p:sldId xmlns:r="http://schemas.openxmlformats.org/officeDocument/2006/relationships" id="256" r:id="R4d4ce58aee0e4eb5"/>
    <p:sldId xmlns:r="http://schemas.openxmlformats.org/officeDocument/2006/relationships" id="257" r:id="Rfc5e092e5ef64940"/>
    <p:sldId xmlns:r="http://schemas.openxmlformats.org/officeDocument/2006/relationships" id="258" r:id="R8e6804a2458044a7"/>
    <p:sldId xmlns:r="http://schemas.openxmlformats.org/officeDocument/2006/relationships" id="259" r:id="Rc8f862abfd3c4bdf"/>
    <p:sldId xmlns:r="http://schemas.openxmlformats.org/officeDocument/2006/relationships" id="260" r:id="R73d5530cd5af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912f5fa3e43e4" /><Relationship Type="http://schemas.openxmlformats.org/officeDocument/2006/relationships/slide" Target="/ppt/slides/slide1.xml" Id="R4d4ce58aee0e4eb5" /><Relationship Type="http://schemas.openxmlformats.org/officeDocument/2006/relationships/slide" Target="/ppt/slides/slide2.xml" Id="Rfc5e092e5ef64940" /><Relationship Type="http://schemas.openxmlformats.org/officeDocument/2006/relationships/slide" Target="/ppt/slides/slide3.xml" Id="R8e6804a2458044a7" /><Relationship Type="http://schemas.openxmlformats.org/officeDocument/2006/relationships/slide" Target="/ppt/slides/slide4.xml" Id="Rc8f862abfd3c4bdf" /><Relationship Type="http://schemas.openxmlformats.org/officeDocument/2006/relationships/slide" Target="/ppt/slides/slide5.xml" Id="R73d5530cd5af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7959bb15b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2cd38b964e8b" /><Relationship Type="http://schemas.openxmlformats.org/officeDocument/2006/relationships/theme" Target="/ppt/slideMasters/theme/theme1.xml" Id="Rc345c6ee99c5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f2cd38b96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e30860e4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8d6fb072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0854dd628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546210e9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f95d2dde1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BYGDEKVINNELAG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