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2e206eb05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b429e5a174617"/>
  </p:sldMasterIdLst>
  <p:sldIdLst>
    <p:sldId xmlns:r="http://schemas.openxmlformats.org/officeDocument/2006/relationships" id="256" r:id="R1c3436eb74ac4506"/>
    <p:sldId xmlns:r="http://schemas.openxmlformats.org/officeDocument/2006/relationships" id="257" r:id="Rbabd4f5ef8694e11"/>
    <p:sldId xmlns:r="http://schemas.openxmlformats.org/officeDocument/2006/relationships" id="258" r:id="Rcd2cea51b57d44a1"/>
    <p:sldId xmlns:r="http://schemas.openxmlformats.org/officeDocument/2006/relationships" id="259" r:id="R94017d52998d40fd"/>
    <p:sldId xmlns:r="http://schemas.openxmlformats.org/officeDocument/2006/relationships" id="260" r:id="R8fa397bb3ce94c18"/>
    <p:sldId xmlns:r="http://schemas.openxmlformats.org/officeDocument/2006/relationships" id="261" r:id="Rf1aeff433f57434e"/>
    <p:sldId xmlns:r="http://schemas.openxmlformats.org/officeDocument/2006/relationships" id="262" r:id="Rdeaf03c644cf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b429e5a174617" /><Relationship Type="http://schemas.openxmlformats.org/officeDocument/2006/relationships/slide" Target="/ppt/slides/slide1.xml" Id="R1c3436eb74ac4506" /><Relationship Type="http://schemas.openxmlformats.org/officeDocument/2006/relationships/slide" Target="/ppt/slides/slide2.xml" Id="Rbabd4f5ef8694e11" /><Relationship Type="http://schemas.openxmlformats.org/officeDocument/2006/relationships/slide" Target="/ppt/slides/slide3.xml" Id="Rcd2cea51b57d44a1" /><Relationship Type="http://schemas.openxmlformats.org/officeDocument/2006/relationships/slide" Target="/ppt/slides/slide4.xml" Id="R94017d52998d40fd" /><Relationship Type="http://schemas.openxmlformats.org/officeDocument/2006/relationships/slide" Target="/ppt/slides/slide5.xml" Id="R8fa397bb3ce94c18" /><Relationship Type="http://schemas.openxmlformats.org/officeDocument/2006/relationships/slide" Target="/ppt/slides/slide6.xml" Id="Rf1aeff433f57434e" /><Relationship Type="http://schemas.openxmlformats.org/officeDocument/2006/relationships/slide" Target="/ppt/slides/slide7.xml" Id="Rdeaf03c644cf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c6e9c3123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e50184b2d4825" /><Relationship Type="http://schemas.openxmlformats.org/officeDocument/2006/relationships/theme" Target="/ppt/slideMasters/theme/theme1.xml" Id="R9bcbed135f95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e50184b2d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0c60cb87b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8dffdeff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c57be30f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596f0771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70b294f1f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2a9b05ca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cc8352df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36 953 723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