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c8b60804247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7b7af9a33443f"/>
  </p:sldMasterIdLst>
  <p:sldIdLst>
    <p:sldId xmlns:r="http://schemas.openxmlformats.org/officeDocument/2006/relationships" id="256" r:id="R1af21548eea54269"/>
    <p:sldId xmlns:r="http://schemas.openxmlformats.org/officeDocument/2006/relationships" id="257" r:id="R2de3b79c9bde4174"/>
    <p:sldId xmlns:r="http://schemas.openxmlformats.org/officeDocument/2006/relationships" id="258" r:id="Ra54783cea2004f7c"/>
    <p:sldId xmlns:r="http://schemas.openxmlformats.org/officeDocument/2006/relationships" id="259" r:id="R7c1fa61aaef94305"/>
    <p:sldId xmlns:r="http://schemas.openxmlformats.org/officeDocument/2006/relationships" id="260" r:id="Rb71672da6cce4fbb"/>
    <p:sldId xmlns:r="http://schemas.openxmlformats.org/officeDocument/2006/relationships" id="261" r:id="R224835dbea8b4b65"/>
    <p:sldId xmlns:r="http://schemas.openxmlformats.org/officeDocument/2006/relationships" id="262" r:id="Ra26d2f12394c4e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7b7af9a33443f" /><Relationship Type="http://schemas.openxmlformats.org/officeDocument/2006/relationships/slide" Target="/ppt/slides/slide1.xml" Id="R1af21548eea54269" /><Relationship Type="http://schemas.openxmlformats.org/officeDocument/2006/relationships/slide" Target="/ppt/slides/slide2.xml" Id="R2de3b79c9bde4174" /><Relationship Type="http://schemas.openxmlformats.org/officeDocument/2006/relationships/slide" Target="/ppt/slides/slide3.xml" Id="Ra54783cea2004f7c" /><Relationship Type="http://schemas.openxmlformats.org/officeDocument/2006/relationships/slide" Target="/ppt/slides/slide4.xml" Id="R7c1fa61aaef94305" /><Relationship Type="http://schemas.openxmlformats.org/officeDocument/2006/relationships/slide" Target="/ppt/slides/slide5.xml" Id="Rb71672da6cce4fbb" /><Relationship Type="http://schemas.openxmlformats.org/officeDocument/2006/relationships/slide" Target="/ppt/slides/slide6.xml" Id="R224835dbea8b4b65" /><Relationship Type="http://schemas.openxmlformats.org/officeDocument/2006/relationships/slide" Target="/ppt/slides/slide7.xml" Id="Ra26d2f12394c4e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21cafdef94c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7123c0127435e" /><Relationship Type="http://schemas.openxmlformats.org/officeDocument/2006/relationships/theme" Target="/ppt/slideMasters/theme/theme1.xml" Id="Rfc69c8c4162245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27123c012743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fd1df1522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d1cd6d6c946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cb98469ac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712b48f5b40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b6995f11b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9513bcde048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68ead1f5d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REGNSKAP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18 353 319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6 591 211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HAUGE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KAMPENHØI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 INVESTERING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57 46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post@stange-regnskap.no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987 433 574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