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0543920d245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f952cc0f5c4176"/>
  </p:sldMasterIdLst>
  <p:sldIdLst>
    <p:sldId xmlns:r="http://schemas.openxmlformats.org/officeDocument/2006/relationships" id="256" r:id="R711641fa487243db"/>
    <p:sldId xmlns:r="http://schemas.openxmlformats.org/officeDocument/2006/relationships" id="257" r:id="Re0156c0436064158"/>
    <p:sldId xmlns:r="http://schemas.openxmlformats.org/officeDocument/2006/relationships" id="258" r:id="Ra93e4c033a3d450b"/>
    <p:sldId xmlns:r="http://schemas.openxmlformats.org/officeDocument/2006/relationships" id="259" r:id="Ref506400d5cc4cca"/>
    <p:sldId xmlns:r="http://schemas.openxmlformats.org/officeDocument/2006/relationships" id="260" r:id="Rdd475faca36d4960"/>
    <p:sldId xmlns:r="http://schemas.openxmlformats.org/officeDocument/2006/relationships" id="261" r:id="Rdf296e7c55364995"/>
    <p:sldId xmlns:r="http://schemas.openxmlformats.org/officeDocument/2006/relationships" id="262" r:id="R89a109516e8040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952cc0f5c4176" /><Relationship Type="http://schemas.openxmlformats.org/officeDocument/2006/relationships/slide" Target="/ppt/slides/slide1.xml" Id="R711641fa487243db" /><Relationship Type="http://schemas.openxmlformats.org/officeDocument/2006/relationships/slide" Target="/ppt/slides/slide2.xml" Id="Re0156c0436064158" /><Relationship Type="http://schemas.openxmlformats.org/officeDocument/2006/relationships/slide" Target="/ppt/slides/slide3.xml" Id="Ra93e4c033a3d450b" /><Relationship Type="http://schemas.openxmlformats.org/officeDocument/2006/relationships/slide" Target="/ppt/slides/slide4.xml" Id="Ref506400d5cc4cca" /><Relationship Type="http://schemas.openxmlformats.org/officeDocument/2006/relationships/slide" Target="/ppt/slides/slide5.xml" Id="Rdd475faca36d4960" /><Relationship Type="http://schemas.openxmlformats.org/officeDocument/2006/relationships/slide" Target="/ppt/slides/slide6.xml" Id="Rdf296e7c55364995" /><Relationship Type="http://schemas.openxmlformats.org/officeDocument/2006/relationships/slide" Target="/ppt/slides/slide7.xml" Id="R89a109516e8040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f2916b6fb4b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c746bfc9f4de6" /><Relationship Type="http://schemas.openxmlformats.org/officeDocument/2006/relationships/theme" Target="/ppt/slideMasters/theme/theme1.xml" Id="R9dafcd36935c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3c746bfc9f4d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bcce99c0642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5340d65df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eebb140ac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854d32b4f42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c895515214e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5144795c14e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b69ab2e0d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 TIME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 TIME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26 375 146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1 674 387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4 239 860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10 301 279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DÆHLI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JAHREN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JAHN PETTER JOHNSGARD  –  13,9 %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Universitetsgata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987 484 330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