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40355a18e3341f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07552b0f32446e5"/>
  </p:sldMasterIdLst>
  <p:sldIdLst>
    <p:sldId xmlns:r="http://schemas.openxmlformats.org/officeDocument/2006/relationships" id="256" r:id="R50c09ba7cbe745fc"/>
    <p:sldId xmlns:r="http://schemas.openxmlformats.org/officeDocument/2006/relationships" id="257" r:id="R0c8f8d7d59ee47dc"/>
    <p:sldId xmlns:r="http://schemas.openxmlformats.org/officeDocument/2006/relationships" id="258" r:id="R3bf203454bcd4f79"/>
    <p:sldId xmlns:r="http://schemas.openxmlformats.org/officeDocument/2006/relationships" id="259" r:id="R5da15d12d47c455e"/>
    <p:sldId xmlns:r="http://schemas.openxmlformats.org/officeDocument/2006/relationships" id="260" r:id="R36bd8b7b8615447d"/>
    <p:sldId xmlns:r="http://schemas.openxmlformats.org/officeDocument/2006/relationships" id="261" r:id="R0909c89322c34553"/>
    <p:sldId xmlns:r="http://schemas.openxmlformats.org/officeDocument/2006/relationships" id="262" r:id="Rfa9184dcc15e405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07552b0f32446e5" /><Relationship Type="http://schemas.openxmlformats.org/officeDocument/2006/relationships/slide" Target="/ppt/slides/slide1.xml" Id="R50c09ba7cbe745fc" /><Relationship Type="http://schemas.openxmlformats.org/officeDocument/2006/relationships/slide" Target="/ppt/slides/slide2.xml" Id="R0c8f8d7d59ee47dc" /><Relationship Type="http://schemas.openxmlformats.org/officeDocument/2006/relationships/slide" Target="/ppt/slides/slide3.xml" Id="R3bf203454bcd4f79" /><Relationship Type="http://schemas.openxmlformats.org/officeDocument/2006/relationships/slide" Target="/ppt/slides/slide4.xml" Id="R5da15d12d47c455e" /><Relationship Type="http://schemas.openxmlformats.org/officeDocument/2006/relationships/slide" Target="/ppt/slides/slide5.xml" Id="R36bd8b7b8615447d" /><Relationship Type="http://schemas.openxmlformats.org/officeDocument/2006/relationships/slide" Target="/ppt/slides/slide6.xml" Id="R0909c89322c34553" /><Relationship Type="http://schemas.openxmlformats.org/officeDocument/2006/relationships/slide" Target="/ppt/slides/slide7.xml" Id="Rfa9184dcc15e405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6c6f0a9a891460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7485a78a624783" /><Relationship Type="http://schemas.openxmlformats.org/officeDocument/2006/relationships/theme" Target="/ppt/slideMasters/theme/theme1.xml" Id="R0cd3dc352f7048c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87485a78a62478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b88c91e40b442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8f163ad39e426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5dfc49ffaa4ae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22daa4f322498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d9375fd70945e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58411be32d4f6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053ce10608464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VALG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VALG AS ble etablert [år] og holder til i Veavågen.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840 000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−1 637 146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47 779 904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51 759 298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52 263 753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AUDUN MYRE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Bleikmyrvegen 44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4276 Veavågen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987 490 381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VALG AS</a:t>
            </a:r>
          </a:p>
        </p:txBody>
      </p:sp>
    </p:spTree>
  </p:cSld>
  <p:clrMapOvr>
    <a:masterClrMapping xmlns:a="http://schemas.openxmlformats.org/drawingml/2006/main"/>
  </p:clrMapOvr>
</p:sld>
</file>