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219da6c82e44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042bba38a347e2"/>
  </p:sldMasterIdLst>
  <p:sldIdLst>
    <p:sldId xmlns:r="http://schemas.openxmlformats.org/officeDocument/2006/relationships" id="256" r:id="R43580dd62c5b453f"/>
    <p:sldId xmlns:r="http://schemas.openxmlformats.org/officeDocument/2006/relationships" id="257" r:id="Rac358eb95a254a88"/>
    <p:sldId xmlns:r="http://schemas.openxmlformats.org/officeDocument/2006/relationships" id="258" r:id="Rd4d1f1f8ea19433b"/>
    <p:sldId xmlns:r="http://schemas.openxmlformats.org/officeDocument/2006/relationships" id="259" r:id="Rdb561b51e1df4704"/>
    <p:sldId xmlns:r="http://schemas.openxmlformats.org/officeDocument/2006/relationships" id="260" r:id="R9e156ef12f2942ea"/>
    <p:sldId xmlns:r="http://schemas.openxmlformats.org/officeDocument/2006/relationships" id="261" r:id="R7039d179537a44a4"/>
    <p:sldId xmlns:r="http://schemas.openxmlformats.org/officeDocument/2006/relationships" id="262" r:id="R0632d9ee61d44f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42bba38a347e2" /><Relationship Type="http://schemas.openxmlformats.org/officeDocument/2006/relationships/slide" Target="/ppt/slides/slide1.xml" Id="R43580dd62c5b453f" /><Relationship Type="http://schemas.openxmlformats.org/officeDocument/2006/relationships/slide" Target="/ppt/slides/slide2.xml" Id="Rac358eb95a254a88" /><Relationship Type="http://schemas.openxmlformats.org/officeDocument/2006/relationships/slide" Target="/ppt/slides/slide3.xml" Id="Rd4d1f1f8ea19433b" /><Relationship Type="http://schemas.openxmlformats.org/officeDocument/2006/relationships/slide" Target="/ppt/slides/slide4.xml" Id="Rdb561b51e1df4704" /><Relationship Type="http://schemas.openxmlformats.org/officeDocument/2006/relationships/slide" Target="/ppt/slides/slide5.xml" Id="R9e156ef12f2942ea" /><Relationship Type="http://schemas.openxmlformats.org/officeDocument/2006/relationships/slide" Target="/ppt/slides/slide6.xml" Id="R7039d179537a44a4" /><Relationship Type="http://schemas.openxmlformats.org/officeDocument/2006/relationships/slide" Target="/ppt/slides/slide7.xml" Id="R0632d9ee61d44f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b0995359e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c688fcc284da4" /><Relationship Type="http://schemas.openxmlformats.org/officeDocument/2006/relationships/theme" Target="/ppt/slideMasters/theme/theme1.xml" Id="R8c59263b59854a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0c688fcc284d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7cf66c4f2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e01db34664b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4271db9f1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97af292ec42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25264e11048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cd5c81afd41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8ccf2a329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LIMONE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1 622 471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−3 670 921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7 697 979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104 505 941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126 608 209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AMALIE HEGLAND LAURITZEN  –  97,0 %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ØYVIND LAURITZEN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HEGLAND LAURITZEN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Evangervegen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5704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34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987 505 060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LIMONE AS</a:t>
            </a:r>
          </a:p>
        </p:txBody>
      </p:sp>
    </p:spTree>
  </p:cSld>
  <p:clrMapOvr>
    <a:masterClrMapping xmlns:a="http://schemas.openxmlformats.org/drawingml/2006/main"/>
  </p:clrMapOvr>
</p:sld>
</file>