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884e92749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1a0c0ee77429e"/>
  </p:sldMasterIdLst>
  <p:sldIdLst>
    <p:sldId xmlns:r="http://schemas.openxmlformats.org/officeDocument/2006/relationships" id="256" r:id="Rba9b942dcef941c8"/>
    <p:sldId xmlns:r="http://schemas.openxmlformats.org/officeDocument/2006/relationships" id="257" r:id="R64f0107eaaf34d43"/>
    <p:sldId xmlns:r="http://schemas.openxmlformats.org/officeDocument/2006/relationships" id="258" r:id="R4eaca2d0c1fc454f"/>
    <p:sldId xmlns:r="http://schemas.openxmlformats.org/officeDocument/2006/relationships" id="259" r:id="R5bd5fb050c474928"/>
    <p:sldId xmlns:r="http://schemas.openxmlformats.org/officeDocument/2006/relationships" id="260" r:id="R8b7916fcb4f24b02"/>
    <p:sldId xmlns:r="http://schemas.openxmlformats.org/officeDocument/2006/relationships" id="261" r:id="R7b527f23bf5348fc"/>
    <p:sldId xmlns:r="http://schemas.openxmlformats.org/officeDocument/2006/relationships" id="262" r:id="R0fa4ce149550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1a0c0ee77429e" /><Relationship Type="http://schemas.openxmlformats.org/officeDocument/2006/relationships/slide" Target="/ppt/slides/slide1.xml" Id="Rba9b942dcef941c8" /><Relationship Type="http://schemas.openxmlformats.org/officeDocument/2006/relationships/slide" Target="/ppt/slides/slide2.xml" Id="R64f0107eaaf34d43" /><Relationship Type="http://schemas.openxmlformats.org/officeDocument/2006/relationships/slide" Target="/ppt/slides/slide3.xml" Id="R4eaca2d0c1fc454f" /><Relationship Type="http://schemas.openxmlformats.org/officeDocument/2006/relationships/slide" Target="/ppt/slides/slide4.xml" Id="R5bd5fb050c474928" /><Relationship Type="http://schemas.openxmlformats.org/officeDocument/2006/relationships/slide" Target="/ppt/slides/slide5.xml" Id="R8b7916fcb4f24b02" /><Relationship Type="http://schemas.openxmlformats.org/officeDocument/2006/relationships/slide" Target="/ppt/slides/slide6.xml" Id="R7b527f23bf5348fc" /><Relationship Type="http://schemas.openxmlformats.org/officeDocument/2006/relationships/slide" Target="/ppt/slides/slide7.xml" Id="R0fa4ce149550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48521306e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624add944a23" /><Relationship Type="http://schemas.openxmlformats.org/officeDocument/2006/relationships/theme" Target="/ppt/slideMasters/theme/theme1.xml" Id="Rabb0bd14c292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6624add94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db238924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752c7481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20788e55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a05cebe3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c98b89dd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c9be14a6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830de5ba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