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577b6f11c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2ed164c9444341"/>
  </p:sldMasterIdLst>
  <p:sldIdLst>
    <p:sldId xmlns:r="http://schemas.openxmlformats.org/officeDocument/2006/relationships" id="256" r:id="Rf4f27a0bf0874b60"/>
    <p:sldId xmlns:r="http://schemas.openxmlformats.org/officeDocument/2006/relationships" id="257" r:id="Rae23c9e5a5a44710"/>
    <p:sldId xmlns:r="http://schemas.openxmlformats.org/officeDocument/2006/relationships" id="258" r:id="R23c3818a22c643f0"/>
    <p:sldId xmlns:r="http://schemas.openxmlformats.org/officeDocument/2006/relationships" id="259" r:id="R707f1e488aeb49e8"/>
    <p:sldId xmlns:r="http://schemas.openxmlformats.org/officeDocument/2006/relationships" id="260" r:id="R94ce78db89e046cb"/>
    <p:sldId xmlns:r="http://schemas.openxmlformats.org/officeDocument/2006/relationships" id="261" r:id="R5d2a46bf0a464363"/>
    <p:sldId xmlns:r="http://schemas.openxmlformats.org/officeDocument/2006/relationships" id="262" r:id="R17f7ffa9ef55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ed164c9444341" /><Relationship Type="http://schemas.openxmlformats.org/officeDocument/2006/relationships/slide" Target="/ppt/slides/slide1.xml" Id="Rf4f27a0bf0874b60" /><Relationship Type="http://schemas.openxmlformats.org/officeDocument/2006/relationships/slide" Target="/ppt/slides/slide2.xml" Id="Rae23c9e5a5a44710" /><Relationship Type="http://schemas.openxmlformats.org/officeDocument/2006/relationships/slide" Target="/ppt/slides/slide3.xml" Id="R23c3818a22c643f0" /><Relationship Type="http://schemas.openxmlformats.org/officeDocument/2006/relationships/slide" Target="/ppt/slides/slide4.xml" Id="R707f1e488aeb49e8" /><Relationship Type="http://schemas.openxmlformats.org/officeDocument/2006/relationships/slide" Target="/ppt/slides/slide5.xml" Id="R94ce78db89e046cb" /><Relationship Type="http://schemas.openxmlformats.org/officeDocument/2006/relationships/slide" Target="/ppt/slides/slide6.xml" Id="R5d2a46bf0a464363" /><Relationship Type="http://schemas.openxmlformats.org/officeDocument/2006/relationships/slide" Target="/ppt/slides/slide7.xml" Id="R17f7ffa9ef55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5c497ba1847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be9a19f34e42" /><Relationship Type="http://schemas.openxmlformats.org/officeDocument/2006/relationships/theme" Target="/ppt/slideMasters/theme/theme1.xml" Id="R56c09123921b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8be9a19f3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4f51a8b67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dad00c68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77944571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0cb0eaa84e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921da210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f09a5ad62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63738946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