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7539b4502742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30fc0620914c35"/>
  </p:sldMasterIdLst>
  <p:sldIdLst>
    <p:sldId xmlns:r="http://schemas.openxmlformats.org/officeDocument/2006/relationships" id="256" r:id="R5051973193a347c2"/>
    <p:sldId xmlns:r="http://schemas.openxmlformats.org/officeDocument/2006/relationships" id="257" r:id="R987e688df5314935"/>
    <p:sldId xmlns:r="http://schemas.openxmlformats.org/officeDocument/2006/relationships" id="258" r:id="R68a05fd0877c4ca4"/>
    <p:sldId xmlns:r="http://schemas.openxmlformats.org/officeDocument/2006/relationships" id="259" r:id="R9dbf88e8dde7445c"/>
    <p:sldId xmlns:r="http://schemas.openxmlformats.org/officeDocument/2006/relationships" id="260" r:id="Rdf434bcc4d5b4200"/>
    <p:sldId xmlns:r="http://schemas.openxmlformats.org/officeDocument/2006/relationships" id="261" r:id="R3b5056d6989f44e4"/>
    <p:sldId xmlns:r="http://schemas.openxmlformats.org/officeDocument/2006/relationships" id="262" r:id="R5b9ab0f39ee445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30fc0620914c35" /><Relationship Type="http://schemas.openxmlformats.org/officeDocument/2006/relationships/slide" Target="/ppt/slides/slide1.xml" Id="R5051973193a347c2" /><Relationship Type="http://schemas.openxmlformats.org/officeDocument/2006/relationships/slide" Target="/ppt/slides/slide2.xml" Id="R987e688df5314935" /><Relationship Type="http://schemas.openxmlformats.org/officeDocument/2006/relationships/slide" Target="/ppt/slides/slide3.xml" Id="R68a05fd0877c4ca4" /><Relationship Type="http://schemas.openxmlformats.org/officeDocument/2006/relationships/slide" Target="/ppt/slides/slide4.xml" Id="R9dbf88e8dde7445c" /><Relationship Type="http://schemas.openxmlformats.org/officeDocument/2006/relationships/slide" Target="/ppt/slides/slide5.xml" Id="Rdf434bcc4d5b4200" /><Relationship Type="http://schemas.openxmlformats.org/officeDocument/2006/relationships/slide" Target="/ppt/slides/slide6.xml" Id="R3b5056d6989f44e4" /><Relationship Type="http://schemas.openxmlformats.org/officeDocument/2006/relationships/slide" Target="/ppt/slides/slide7.xml" Id="R5b9ab0f39ee445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ee85806c3e4d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1d7265803460c" /><Relationship Type="http://schemas.openxmlformats.org/officeDocument/2006/relationships/theme" Target="/ppt/slideMasters/theme/theme1.xml" Id="R9af3b47bc57a45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81d726580346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fe3be7b2c41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6f5ccafef4a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7ce738f1a49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1a6acc4b04e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3a28436a240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dfd44277e44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e1f65a61f43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ELVEKALLEN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ELVEKALLEN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18 996 360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17 118 453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17 116 975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203 671 784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290 206 148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LÆRDAL FRØSETH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987 541 873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ELVEKALLEN AS</a:t>
            </a:r>
          </a:p>
        </p:txBody>
      </p:sp>
    </p:spTree>
  </p:cSld>
  <p:clrMapOvr>
    <a:masterClrMapping xmlns:a="http://schemas.openxmlformats.org/drawingml/2006/main"/>
  </p:clrMapOvr>
</p:sld>
</file>