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9679ccf6934a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0aae6e0cb44f1f"/>
  </p:sldMasterIdLst>
  <p:sldIdLst>
    <p:sldId xmlns:r="http://schemas.openxmlformats.org/officeDocument/2006/relationships" id="256" r:id="Ree7b17a86bfc4e53"/>
    <p:sldId xmlns:r="http://schemas.openxmlformats.org/officeDocument/2006/relationships" id="257" r:id="R8f66594bf6634ea1"/>
    <p:sldId xmlns:r="http://schemas.openxmlformats.org/officeDocument/2006/relationships" id="258" r:id="R76b205a5cb734b1b"/>
    <p:sldId xmlns:r="http://schemas.openxmlformats.org/officeDocument/2006/relationships" id="259" r:id="Rf21fb4e3b1ae4e46"/>
    <p:sldId xmlns:r="http://schemas.openxmlformats.org/officeDocument/2006/relationships" id="260" r:id="R6aaa4320ea5940bb"/>
    <p:sldId xmlns:r="http://schemas.openxmlformats.org/officeDocument/2006/relationships" id="261" r:id="Radecbe6331cb4c62"/>
    <p:sldId xmlns:r="http://schemas.openxmlformats.org/officeDocument/2006/relationships" id="262" r:id="R4904e39fbb3146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0aae6e0cb44f1f" /><Relationship Type="http://schemas.openxmlformats.org/officeDocument/2006/relationships/slide" Target="/ppt/slides/slide1.xml" Id="Ree7b17a86bfc4e53" /><Relationship Type="http://schemas.openxmlformats.org/officeDocument/2006/relationships/slide" Target="/ppt/slides/slide2.xml" Id="R8f66594bf6634ea1" /><Relationship Type="http://schemas.openxmlformats.org/officeDocument/2006/relationships/slide" Target="/ppt/slides/slide3.xml" Id="R76b205a5cb734b1b" /><Relationship Type="http://schemas.openxmlformats.org/officeDocument/2006/relationships/slide" Target="/ppt/slides/slide4.xml" Id="Rf21fb4e3b1ae4e46" /><Relationship Type="http://schemas.openxmlformats.org/officeDocument/2006/relationships/slide" Target="/ppt/slides/slide5.xml" Id="R6aaa4320ea5940bb" /><Relationship Type="http://schemas.openxmlformats.org/officeDocument/2006/relationships/slide" Target="/ppt/slides/slide6.xml" Id="Radecbe6331cb4c62" /><Relationship Type="http://schemas.openxmlformats.org/officeDocument/2006/relationships/slide" Target="/ppt/slides/slide7.xml" Id="R4904e39fbb3146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3a12e526b145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9d502360d4c2a" /><Relationship Type="http://schemas.openxmlformats.org/officeDocument/2006/relationships/theme" Target="/ppt/slideMasters/theme/theme1.xml" Id="R53c53c005b3444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a9d502360d4c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d6936ed4e46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213f674c946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0ad55092c43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5e5a752e541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a41db23db44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fc7bdb87f4e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6e9e188e046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SS-INVEST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SS-INVEST AS ble etablert [år] og holder til i Kolvereid.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2 079 610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−3 383 370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−3 982 390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329 638 290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376 028 962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SELBØE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STAVSENG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Sandhalsvegen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7970 Kolvereid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987 547 006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SS-INVEST AS</a:t>
            </a:r>
          </a:p>
        </p:txBody>
      </p:sp>
    </p:spTree>
  </p:cSld>
  <p:clrMapOvr>
    <a:masterClrMapping xmlns:a="http://schemas.openxmlformats.org/drawingml/2006/main"/>
  </p:clrMapOvr>
</p:sld>
</file>