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91817d04f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ade4559e748b0"/>
  </p:sldMasterIdLst>
  <p:sldIdLst>
    <p:sldId xmlns:r="http://schemas.openxmlformats.org/officeDocument/2006/relationships" id="256" r:id="Rba725cdb0e2b4330"/>
    <p:sldId xmlns:r="http://schemas.openxmlformats.org/officeDocument/2006/relationships" id="257" r:id="R4cea5fdf6a2c4c14"/>
    <p:sldId xmlns:r="http://schemas.openxmlformats.org/officeDocument/2006/relationships" id="258" r:id="R7da25c687f6f4423"/>
    <p:sldId xmlns:r="http://schemas.openxmlformats.org/officeDocument/2006/relationships" id="259" r:id="R82a177d9121841cf"/>
    <p:sldId xmlns:r="http://schemas.openxmlformats.org/officeDocument/2006/relationships" id="260" r:id="Re26ce65e3a334606"/>
    <p:sldId xmlns:r="http://schemas.openxmlformats.org/officeDocument/2006/relationships" id="261" r:id="R71008ffa13e142a3"/>
    <p:sldId xmlns:r="http://schemas.openxmlformats.org/officeDocument/2006/relationships" id="262" r:id="R106b402b0732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ade4559e748b0" /><Relationship Type="http://schemas.openxmlformats.org/officeDocument/2006/relationships/slide" Target="/ppt/slides/slide1.xml" Id="Rba725cdb0e2b4330" /><Relationship Type="http://schemas.openxmlformats.org/officeDocument/2006/relationships/slide" Target="/ppt/slides/slide2.xml" Id="R4cea5fdf6a2c4c14" /><Relationship Type="http://schemas.openxmlformats.org/officeDocument/2006/relationships/slide" Target="/ppt/slides/slide3.xml" Id="R7da25c687f6f4423" /><Relationship Type="http://schemas.openxmlformats.org/officeDocument/2006/relationships/slide" Target="/ppt/slides/slide4.xml" Id="R82a177d9121841cf" /><Relationship Type="http://schemas.openxmlformats.org/officeDocument/2006/relationships/slide" Target="/ppt/slides/slide5.xml" Id="Re26ce65e3a334606" /><Relationship Type="http://schemas.openxmlformats.org/officeDocument/2006/relationships/slide" Target="/ppt/slides/slide6.xml" Id="R71008ffa13e142a3" /><Relationship Type="http://schemas.openxmlformats.org/officeDocument/2006/relationships/slide" Target="/ppt/slides/slide7.xml" Id="R106b402b0732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1eae146c1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df2a47cf452c" /><Relationship Type="http://schemas.openxmlformats.org/officeDocument/2006/relationships/theme" Target="/ppt/slideMasters/theme/theme1.xml" Id="Ra2a21b40401d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fdf2a47cf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a4f85ca8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409909b5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f9cb0420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4366141f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1bf68e18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7316e07c4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b8c8fb03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