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666e82c83546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40a9af0cbd4c6a"/>
  </p:sldMasterIdLst>
  <p:sldIdLst>
    <p:sldId xmlns:r="http://schemas.openxmlformats.org/officeDocument/2006/relationships" id="256" r:id="R5004487b9d6a45cb"/>
    <p:sldId xmlns:r="http://schemas.openxmlformats.org/officeDocument/2006/relationships" id="257" r:id="R7713d10b71e5450d"/>
    <p:sldId xmlns:r="http://schemas.openxmlformats.org/officeDocument/2006/relationships" id="258" r:id="R1ce3591b079a4766"/>
    <p:sldId xmlns:r="http://schemas.openxmlformats.org/officeDocument/2006/relationships" id="259" r:id="R125daa5786b24985"/>
    <p:sldId xmlns:r="http://schemas.openxmlformats.org/officeDocument/2006/relationships" id="260" r:id="R7a9881cc476943ba"/>
    <p:sldId xmlns:r="http://schemas.openxmlformats.org/officeDocument/2006/relationships" id="261" r:id="Raa128cb058814367"/>
    <p:sldId xmlns:r="http://schemas.openxmlformats.org/officeDocument/2006/relationships" id="262" r:id="R1de94f7daafb40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40a9af0cbd4c6a" /><Relationship Type="http://schemas.openxmlformats.org/officeDocument/2006/relationships/slide" Target="/ppt/slides/slide1.xml" Id="R5004487b9d6a45cb" /><Relationship Type="http://schemas.openxmlformats.org/officeDocument/2006/relationships/slide" Target="/ppt/slides/slide2.xml" Id="R7713d10b71e5450d" /><Relationship Type="http://schemas.openxmlformats.org/officeDocument/2006/relationships/slide" Target="/ppt/slides/slide3.xml" Id="R1ce3591b079a4766" /><Relationship Type="http://schemas.openxmlformats.org/officeDocument/2006/relationships/slide" Target="/ppt/slides/slide4.xml" Id="R125daa5786b24985" /><Relationship Type="http://schemas.openxmlformats.org/officeDocument/2006/relationships/slide" Target="/ppt/slides/slide5.xml" Id="R7a9881cc476943ba" /><Relationship Type="http://schemas.openxmlformats.org/officeDocument/2006/relationships/slide" Target="/ppt/slides/slide6.xml" Id="Raa128cb058814367" /><Relationship Type="http://schemas.openxmlformats.org/officeDocument/2006/relationships/slide" Target="/ppt/slides/slide7.xml" Id="R1de94f7daafb40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a8d6ee7e8d4a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7cc8a4de147cc" /><Relationship Type="http://schemas.openxmlformats.org/officeDocument/2006/relationships/theme" Target="/ppt/slideMasters/theme/theme1.xml" Id="R3f55dc24e7d340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27cc8a4de147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90a60be7c44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73e80c7f740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9574af65844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23af3af4845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05f31dce743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acc63c4d64e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0267713084f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SØNDRE BERGER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BERGER GÅRD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4 093 152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HESSEN TOVE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FINHOLDT TERJE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Rykkinnvei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1349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987 555 343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