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e18752d7e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bc930cf9a43ab"/>
  </p:sldMasterIdLst>
  <p:sldIdLst>
    <p:sldId xmlns:r="http://schemas.openxmlformats.org/officeDocument/2006/relationships" id="256" r:id="R050122759a3c4090"/>
    <p:sldId xmlns:r="http://schemas.openxmlformats.org/officeDocument/2006/relationships" id="257" r:id="Red2c50582635464a"/>
    <p:sldId xmlns:r="http://schemas.openxmlformats.org/officeDocument/2006/relationships" id="258" r:id="R243b20f470eb49a6"/>
    <p:sldId xmlns:r="http://schemas.openxmlformats.org/officeDocument/2006/relationships" id="259" r:id="R0853e6120873485c"/>
    <p:sldId xmlns:r="http://schemas.openxmlformats.org/officeDocument/2006/relationships" id="260" r:id="Rcbe91d4517be40ec"/>
    <p:sldId xmlns:r="http://schemas.openxmlformats.org/officeDocument/2006/relationships" id="261" r:id="R7389911833854543"/>
    <p:sldId xmlns:r="http://schemas.openxmlformats.org/officeDocument/2006/relationships" id="262" r:id="R288d6966e30e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bc930cf9a43ab" /><Relationship Type="http://schemas.openxmlformats.org/officeDocument/2006/relationships/slide" Target="/ppt/slides/slide1.xml" Id="R050122759a3c4090" /><Relationship Type="http://schemas.openxmlformats.org/officeDocument/2006/relationships/slide" Target="/ppt/slides/slide2.xml" Id="Red2c50582635464a" /><Relationship Type="http://schemas.openxmlformats.org/officeDocument/2006/relationships/slide" Target="/ppt/slides/slide3.xml" Id="R243b20f470eb49a6" /><Relationship Type="http://schemas.openxmlformats.org/officeDocument/2006/relationships/slide" Target="/ppt/slides/slide4.xml" Id="R0853e6120873485c" /><Relationship Type="http://schemas.openxmlformats.org/officeDocument/2006/relationships/slide" Target="/ppt/slides/slide5.xml" Id="Rcbe91d4517be40ec" /><Relationship Type="http://schemas.openxmlformats.org/officeDocument/2006/relationships/slide" Target="/ppt/slides/slide6.xml" Id="R7389911833854543" /><Relationship Type="http://schemas.openxmlformats.org/officeDocument/2006/relationships/slide" Target="/ppt/slides/slide7.xml" Id="R288d6966e30e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3baafd931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6bf76a94c4057" /><Relationship Type="http://schemas.openxmlformats.org/officeDocument/2006/relationships/theme" Target="/ppt/slideMasters/theme/theme1.xml" Id="Rf4cca9a452be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6bf76a94c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ccda72be1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fb7ce1bd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794653dbc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ffa5e1331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144df8dd0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56523826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a15e7a959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130 778 827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