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90d0fcbf2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bbc7209154dec"/>
  </p:sldMasterIdLst>
  <p:sldIdLst>
    <p:sldId xmlns:r="http://schemas.openxmlformats.org/officeDocument/2006/relationships" id="256" r:id="R0eb64a53acde45b1"/>
    <p:sldId xmlns:r="http://schemas.openxmlformats.org/officeDocument/2006/relationships" id="257" r:id="Rdfa114cac2bc48a6"/>
    <p:sldId xmlns:r="http://schemas.openxmlformats.org/officeDocument/2006/relationships" id="258" r:id="Rea220bd5adcd46de"/>
    <p:sldId xmlns:r="http://schemas.openxmlformats.org/officeDocument/2006/relationships" id="259" r:id="R9c6c264d530443e9"/>
    <p:sldId xmlns:r="http://schemas.openxmlformats.org/officeDocument/2006/relationships" id="260" r:id="Rbd9c84c3170a4296"/>
    <p:sldId xmlns:r="http://schemas.openxmlformats.org/officeDocument/2006/relationships" id="261" r:id="R38df20cd5849481d"/>
    <p:sldId xmlns:r="http://schemas.openxmlformats.org/officeDocument/2006/relationships" id="262" r:id="Rd207d80380e1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bbc7209154dec" /><Relationship Type="http://schemas.openxmlformats.org/officeDocument/2006/relationships/slide" Target="/ppt/slides/slide1.xml" Id="R0eb64a53acde45b1" /><Relationship Type="http://schemas.openxmlformats.org/officeDocument/2006/relationships/slide" Target="/ppt/slides/slide2.xml" Id="Rdfa114cac2bc48a6" /><Relationship Type="http://schemas.openxmlformats.org/officeDocument/2006/relationships/slide" Target="/ppt/slides/slide3.xml" Id="Rea220bd5adcd46de" /><Relationship Type="http://schemas.openxmlformats.org/officeDocument/2006/relationships/slide" Target="/ppt/slides/slide4.xml" Id="R9c6c264d530443e9" /><Relationship Type="http://schemas.openxmlformats.org/officeDocument/2006/relationships/slide" Target="/ppt/slides/slide5.xml" Id="Rbd9c84c3170a4296" /><Relationship Type="http://schemas.openxmlformats.org/officeDocument/2006/relationships/slide" Target="/ppt/slides/slide6.xml" Id="R38df20cd5849481d" /><Relationship Type="http://schemas.openxmlformats.org/officeDocument/2006/relationships/slide" Target="/ppt/slides/slide7.xml" Id="Rd207d80380e1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f5f8fafa6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3de799524a90" /><Relationship Type="http://schemas.openxmlformats.org/officeDocument/2006/relationships/theme" Target="/ppt/slideMasters/theme/theme1.xml" Id="R22d011112749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f3de79952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e5baee1e7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bbcea78d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274b1e12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a2c0f3c0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6c277906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36968eab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cea685e3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