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3979dc572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e30cb82a6448f"/>
  </p:sldMasterIdLst>
  <p:sldIdLst>
    <p:sldId xmlns:r="http://schemas.openxmlformats.org/officeDocument/2006/relationships" id="256" r:id="R42ff06d101f94c25"/>
    <p:sldId xmlns:r="http://schemas.openxmlformats.org/officeDocument/2006/relationships" id="257" r:id="Rbaaf9f85e3514b11"/>
    <p:sldId xmlns:r="http://schemas.openxmlformats.org/officeDocument/2006/relationships" id="258" r:id="R87707619f682426a"/>
    <p:sldId xmlns:r="http://schemas.openxmlformats.org/officeDocument/2006/relationships" id="259" r:id="Rcd1d34b54b5541c8"/>
    <p:sldId xmlns:r="http://schemas.openxmlformats.org/officeDocument/2006/relationships" id="260" r:id="Rc069b617b5954e92"/>
    <p:sldId xmlns:r="http://schemas.openxmlformats.org/officeDocument/2006/relationships" id="261" r:id="Rf48759225ef8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e30cb82a6448f" /><Relationship Type="http://schemas.openxmlformats.org/officeDocument/2006/relationships/slide" Target="/ppt/slides/slide1.xml" Id="R42ff06d101f94c25" /><Relationship Type="http://schemas.openxmlformats.org/officeDocument/2006/relationships/slide" Target="/ppt/slides/slide2.xml" Id="Rbaaf9f85e3514b11" /><Relationship Type="http://schemas.openxmlformats.org/officeDocument/2006/relationships/slide" Target="/ppt/slides/slide3.xml" Id="R87707619f682426a" /><Relationship Type="http://schemas.openxmlformats.org/officeDocument/2006/relationships/slide" Target="/ppt/slides/slide4.xml" Id="Rcd1d34b54b5541c8" /><Relationship Type="http://schemas.openxmlformats.org/officeDocument/2006/relationships/slide" Target="/ppt/slides/slide5.xml" Id="Rc069b617b5954e92" /><Relationship Type="http://schemas.openxmlformats.org/officeDocument/2006/relationships/slide" Target="/ppt/slides/slide6.xml" Id="Rf48759225ef8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dc5771f55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b7f49985447d" /><Relationship Type="http://schemas.openxmlformats.org/officeDocument/2006/relationships/theme" Target="/ppt/slideMasters/theme/theme1.xml" Id="R426054e152ae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7b7f49985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863bd22f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51b540c1d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3926f487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c3cbec1ef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48750d69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05355e91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