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285bf845984e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1d985b8d684988"/>
  </p:sldMasterIdLst>
  <p:sldIdLst>
    <p:sldId xmlns:r="http://schemas.openxmlformats.org/officeDocument/2006/relationships" id="256" r:id="Rd4eaaed483df41a0"/>
    <p:sldId xmlns:r="http://schemas.openxmlformats.org/officeDocument/2006/relationships" id="257" r:id="R2836a0e136a947f7"/>
    <p:sldId xmlns:r="http://schemas.openxmlformats.org/officeDocument/2006/relationships" id="258" r:id="R88428ccb7e154913"/>
    <p:sldId xmlns:r="http://schemas.openxmlformats.org/officeDocument/2006/relationships" id="259" r:id="R3adfab40ee874370"/>
    <p:sldId xmlns:r="http://schemas.openxmlformats.org/officeDocument/2006/relationships" id="260" r:id="Rc54fe2f5e8f44228"/>
    <p:sldId xmlns:r="http://schemas.openxmlformats.org/officeDocument/2006/relationships" id="261" r:id="Rb06b7e3778f647c2"/>
    <p:sldId xmlns:r="http://schemas.openxmlformats.org/officeDocument/2006/relationships" id="262" r:id="R5a166e8b82d34d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1d985b8d684988" /><Relationship Type="http://schemas.openxmlformats.org/officeDocument/2006/relationships/slide" Target="/ppt/slides/slide1.xml" Id="Rd4eaaed483df41a0" /><Relationship Type="http://schemas.openxmlformats.org/officeDocument/2006/relationships/slide" Target="/ppt/slides/slide2.xml" Id="R2836a0e136a947f7" /><Relationship Type="http://schemas.openxmlformats.org/officeDocument/2006/relationships/slide" Target="/ppt/slides/slide3.xml" Id="R88428ccb7e154913" /><Relationship Type="http://schemas.openxmlformats.org/officeDocument/2006/relationships/slide" Target="/ppt/slides/slide4.xml" Id="R3adfab40ee874370" /><Relationship Type="http://schemas.openxmlformats.org/officeDocument/2006/relationships/slide" Target="/ppt/slides/slide5.xml" Id="Rc54fe2f5e8f44228" /><Relationship Type="http://schemas.openxmlformats.org/officeDocument/2006/relationships/slide" Target="/ppt/slides/slide6.xml" Id="Rb06b7e3778f647c2" /><Relationship Type="http://schemas.openxmlformats.org/officeDocument/2006/relationships/slide" Target="/ppt/slides/slide7.xml" Id="R5a166e8b82d34d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ae85b4489c44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18f083b724463" /><Relationship Type="http://schemas.openxmlformats.org/officeDocument/2006/relationships/theme" Target="/ppt/slideMasters/theme/theme1.xml" Id="R3a7cfe25d9a147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a18f083b7244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77ef5275f4e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6c830f5604d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ebb71217549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c9266185249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d8c62216f48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e6cb8840f4a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7052cae6440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4 876 921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1 082 008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HASLESTAD REGNSKAP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Hoffsveien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08 80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post@hkregnskap.no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www.hkregnskap.no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987 572 957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REGNSKAP AS</a:t>
            </a:r>
          </a:p>
        </p:txBody>
      </p:sp>
    </p:spTree>
  </p:cSld>
  <p:clrMapOvr>
    <a:masterClrMapping xmlns:a="http://schemas.openxmlformats.org/drawingml/2006/main"/>
  </p:clrMapOvr>
</p:sld>
</file>