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62782271b64448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8da4b39017a495d"/>
  </p:sldMasterIdLst>
  <p:sldIdLst>
    <p:sldId xmlns:r="http://schemas.openxmlformats.org/officeDocument/2006/relationships" id="256" r:id="R4c91b1395332458a"/>
    <p:sldId xmlns:r="http://schemas.openxmlformats.org/officeDocument/2006/relationships" id="257" r:id="R7bab82a75fd24ba4"/>
    <p:sldId xmlns:r="http://schemas.openxmlformats.org/officeDocument/2006/relationships" id="258" r:id="Reb0de56cae324b2d"/>
    <p:sldId xmlns:r="http://schemas.openxmlformats.org/officeDocument/2006/relationships" id="259" r:id="R041ceb242b7544d5"/>
    <p:sldId xmlns:r="http://schemas.openxmlformats.org/officeDocument/2006/relationships" id="260" r:id="Rb0eb8970540e4ab0"/>
    <p:sldId xmlns:r="http://schemas.openxmlformats.org/officeDocument/2006/relationships" id="261" r:id="R5feb1b0bb4504a0a"/>
    <p:sldId xmlns:r="http://schemas.openxmlformats.org/officeDocument/2006/relationships" id="262" r:id="Ra67911b0fd3f48e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8da4b39017a495d" /><Relationship Type="http://schemas.openxmlformats.org/officeDocument/2006/relationships/slide" Target="/ppt/slides/slide1.xml" Id="R4c91b1395332458a" /><Relationship Type="http://schemas.openxmlformats.org/officeDocument/2006/relationships/slide" Target="/ppt/slides/slide2.xml" Id="R7bab82a75fd24ba4" /><Relationship Type="http://schemas.openxmlformats.org/officeDocument/2006/relationships/slide" Target="/ppt/slides/slide3.xml" Id="Reb0de56cae324b2d" /><Relationship Type="http://schemas.openxmlformats.org/officeDocument/2006/relationships/slide" Target="/ppt/slides/slide4.xml" Id="R041ceb242b7544d5" /><Relationship Type="http://schemas.openxmlformats.org/officeDocument/2006/relationships/slide" Target="/ppt/slides/slide5.xml" Id="Rb0eb8970540e4ab0" /><Relationship Type="http://schemas.openxmlformats.org/officeDocument/2006/relationships/slide" Target="/ppt/slides/slide6.xml" Id="R5feb1b0bb4504a0a" /><Relationship Type="http://schemas.openxmlformats.org/officeDocument/2006/relationships/slide" Target="/ppt/slides/slide7.xml" Id="Ra67911b0fd3f48e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c0d87cf63db4db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a258b729df43b3" /><Relationship Type="http://schemas.openxmlformats.org/officeDocument/2006/relationships/theme" Target="/ppt/slideMasters/theme/theme1.xml" Id="R80af2bfe452b496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7a258b729df43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63943ee503436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62ec86528457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db55fb8d9f4d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bc0951503247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d0925d9c49b405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73642b884b4da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25d0487275a48b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ADINFERNUM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ADINFERNUM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644 114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−421 910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19 288 636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168 883 616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190 840 352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CHRISTIAN LYKKE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I. K. Lykke 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7005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73 88 00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987 586 311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ADINFERNUM AS</a:t>
            </a:r>
          </a:p>
        </p:txBody>
      </p:sp>
    </p:spTree>
  </p:cSld>
  <p:clrMapOvr>
    <a:masterClrMapping xmlns:a="http://schemas.openxmlformats.org/drawingml/2006/main"/>
  </p:clrMapOvr>
</p:sld>
</file>