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58d361e16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a2277d5514236"/>
  </p:sldMasterIdLst>
  <p:sldIdLst>
    <p:sldId xmlns:r="http://schemas.openxmlformats.org/officeDocument/2006/relationships" id="256" r:id="Red32ea5fbaa1465f"/>
    <p:sldId xmlns:r="http://schemas.openxmlformats.org/officeDocument/2006/relationships" id="257" r:id="R0ea4061827a14479"/>
    <p:sldId xmlns:r="http://schemas.openxmlformats.org/officeDocument/2006/relationships" id="258" r:id="R9753432247be4604"/>
    <p:sldId xmlns:r="http://schemas.openxmlformats.org/officeDocument/2006/relationships" id="259" r:id="Re0dd11fec48f47b1"/>
    <p:sldId xmlns:r="http://schemas.openxmlformats.org/officeDocument/2006/relationships" id="260" r:id="R22ade6275ebe49b4"/>
    <p:sldId xmlns:r="http://schemas.openxmlformats.org/officeDocument/2006/relationships" id="261" r:id="Reeafdf05c05042d8"/>
    <p:sldId xmlns:r="http://schemas.openxmlformats.org/officeDocument/2006/relationships" id="262" r:id="R4588ea4514b9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a2277d5514236" /><Relationship Type="http://schemas.openxmlformats.org/officeDocument/2006/relationships/slide" Target="/ppt/slides/slide1.xml" Id="Red32ea5fbaa1465f" /><Relationship Type="http://schemas.openxmlformats.org/officeDocument/2006/relationships/slide" Target="/ppt/slides/slide2.xml" Id="R0ea4061827a14479" /><Relationship Type="http://schemas.openxmlformats.org/officeDocument/2006/relationships/slide" Target="/ppt/slides/slide3.xml" Id="R9753432247be4604" /><Relationship Type="http://schemas.openxmlformats.org/officeDocument/2006/relationships/slide" Target="/ppt/slides/slide4.xml" Id="Re0dd11fec48f47b1" /><Relationship Type="http://schemas.openxmlformats.org/officeDocument/2006/relationships/slide" Target="/ppt/slides/slide5.xml" Id="R22ade6275ebe49b4" /><Relationship Type="http://schemas.openxmlformats.org/officeDocument/2006/relationships/slide" Target="/ppt/slides/slide6.xml" Id="Reeafdf05c05042d8" /><Relationship Type="http://schemas.openxmlformats.org/officeDocument/2006/relationships/slide" Target="/ppt/slides/slide7.xml" Id="R4588ea4514b9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565b757eb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c521280f4a00" /><Relationship Type="http://schemas.openxmlformats.org/officeDocument/2006/relationships/theme" Target="/ppt/slideMasters/theme/theme1.xml" Id="Raea5be5c26fc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4c521280f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7a191a55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d4e9c5bd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e9c69d90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99ec9880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c8261b5b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53804319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79c641e7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