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ebdee574c4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7aa9c9bcf4ae6"/>
  </p:sldMasterIdLst>
  <p:sldIdLst>
    <p:sldId xmlns:r="http://schemas.openxmlformats.org/officeDocument/2006/relationships" id="256" r:id="Rd50fd45ba2fa44f0"/>
    <p:sldId xmlns:r="http://schemas.openxmlformats.org/officeDocument/2006/relationships" id="257" r:id="R1a4a673b0ed74304"/>
    <p:sldId xmlns:r="http://schemas.openxmlformats.org/officeDocument/2006/relationships" id="258" r:id="R6c386e0e40e94400"/>
    <p:sldId xmlns:r="http://schemas.openxmlformats.org/officeDocument/2006/relationships" id="259" r:id="Rbc1b37d2d0e5487d"/>
    <p:sldId xmlns:r="http://schemas.openxmlformats.org/officeDocument/2006/relationships" id="260" r:id="R4da0f80b12b84410"/>
    <p:sldId xmlns:r="http://schemas.openxmlformats.org/officeDocument/2006/relationships" id="261" r:id="R3ade799b21514a46"/>
    <p:sldId xmlns:r="http://schemas.openxmlformats.org/officeDocument/2006/relationships" id="262" r:id="R4a5db88604ce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7aa9c9bcf4ae6" /><Relationship Type="http://schemas.openxmlformats.org/officeDocument/2006/relationships/slide" Target="/ppt/slides/slide1.xml" Id="Rd50fd45ba2fa44f0" /><Relationship Type="http://schemas.openxmlformats.org/officeDocument/2006/relationships/slide" Target="/ppt/slides/slide2.xml" Id="R1a4a673b0ed74304" /><Relationship Type="http://schemas.openxmlformats.org/officeDocument/2006/relationships/slide" Target="/ppt/slides/slide3.xml" Id="R6c386e0e40e94400" /><Relationship Type="http://schemas.openxmlformats.org/officeDocument/2006/relationships/slide" Target="/ppt/slides/slide4.xml" Id="Rbc1b37d2d0e5487d" /><Relationship Type="http://schemas.openxmlformats.org/officeDocument/2006/relationships/slide" Target="/ppt/slides/slide5.xml" Id="R4da0f80b12b84410" /><Relationship Type="http://schemas.openxmlformats.org/officeDocument/2006/relationships/slide" Target="/ppt/slides/slide6.xml" Id="R3ade799b21514a46" /><Relationship Type="http://schemas.openxmlformats.org/officeDocument/2006/relationships/slide" Target="/ppt/slides/slide7.xml" Id="R4a5db88604ce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8c8c6698a4e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0c8777db94352" /><Relationship Type="http://schemas.openxmlformats.org/officeDocument/2006/relationships/theme" Target="/ppt/slideMasters/theme/theme1.xml" Id="R625ce709f8c8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e0c8777db9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721df3b22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c3fb5f614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81b617a13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44379e6df4f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0bd6a4fc9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8b98b9308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ef340c1784d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SKOGBRYNET 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