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6c459587e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1d53f9e604ed3"/>
  </p:sldMasterIdLst>
  <p:sldIdLst>
    <p:sldId xmlns:r="http://schemas.openxmlformats.org/officeDocument/2006/relationships" id="256" r:id="Re944e782b0d1481e"/>
    <p:sldId xmlns:r="http://schemas.openxmlformats.org/officeDocument/2006/relationships" id="257" r:id="R434255ba10dc462e"/>
    <p:sldId xmlns:r="http://schemas.openxmlformats.org/officeDocument/2006/relationships" id="258" r:id="R4f8cc23e9bdc4aef"/>
    <p:sldId xmlns:r="http://schemas.openxmlformats.org/officeDocument/2006/relationships" id="259" r:id="Rb58346d8af304cb7"/>
    <p:sldId xmlns:r="http://schemas.openxmlformats.org/officeDocument/2006/relationships" id="260" r:id="Rf8b49da53dfa4316"/>
    <p:sldId xmlns:r="http://schemas.openxmlformats.org/officeDocument/2006/relationships" id="261" r:id="Rd712e7c81f614e4a"/>
    <p:sldId xmlns:r="http://schemas.openxmlformats.org/officeDocument/2006/relationships" id="262" r:id="R8499dec6c3c2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1d53f9e604ed3" /><Relationship Type="http://schemas.openxmlformats.org/officeDocument/2006/relationships/slide" Target="/ppt/slides/slide1.xml" Id="Re944e782b0d1481e" /><Relationship Type="http://schemas.openxmlformats.org/officeDocument/2006/relationships/slide" Target="/ppt/slides/slide2.xml" Id="R434255ba10dc462e" /><Relationship Type="http://schemas.openxmlformats.org/officeDocument/2006/relationships/slide" Target="/ppt/slides/slide3.xml" Id="R4f8cc23e9bdc4aef" /><Relationship Type="http://schemas.openxmlformats.org/officeDocument/2006/relationships/slide" Target="/ppt/slides/slide4.xml" Id="Rb58346d8af304cb7" /><Relationship Type="http://schemas.openxmlformats.org/officeDocument/2006/relationships/slide" Target="/ppt/slides/slide5.xml" Id="Rf8b49da53dfa4316" /><Relationship Type="http://schemas.openxmlformats.org/officeDocument/2006/relationships/slide" Target="/ppt/slides/slide6.xml" Id="Rd712e7c81f614e4a" /><Relationship Type="http://schemas.openxmlformats.org/officeDocument/2006/relationships/slide" Target="/ppt/slides/slide7.xml" Id="R8499dec6c3c2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66d716366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949526d454387" /><Relationship Type="http://schemas.openxmlformats.org/officeDocument/2006/relationships/theme" Target="/ppt/slideMasters/theme/theme1.xml" Id="Rcbe191259e1d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949526d45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f45a5107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d4b6c801e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342b301f2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8442745e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0b0b16653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c3ed3474e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cbd2efe4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 AS  –  99,3 %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BEKKEVOLD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MEINERTY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